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Lst>
  <p:sldSz cx="9144000" cy="5143500" type="screen16x9"/>
  <p:notesSz cx="6858000" cy="9144000"/>
  <p:embeddedFontLst>
    <p:embeddedFont>
      <p:font typeface="Advent Pro SemiBold" panose="020B0604020202020204" charset="0"/>
      <p:regular r:id="rId44"/>
      <p:bold r:id="rId45"/>
    </p:embeddedFont>
    <p:embeddedFont>
      <p:font typeface="Bebas Neue" panose="020B0604020202020204" charset="0"/>
      <p:regular r:id="rId46"/>
    </p:embeddedFont>
    <p:embeddedFont>
      <p:font typeface="Fira Sans Condensed Medium" panose="020B0604020202020204" charset="0"/>
      <p:regular r:id="rId47"/>
      <p:bold r:id="rId48"/>
      <p:italic r:id="rId49"/>
      <p:boldItalic r:id="rId50"/>
    </p:embeddedFont>
    <p:embeddedFont>
      <p:font typeface="Fira Sans Extra Condensed Medium" panose="020B0604020202020204" charset="0"/>
      <p:regular r:id="rId51"/>
      <p:bold r:id="rId52"/>
      <p:italic r:id="rId53"/>
      <p:boldItalic r:id="rId54"/>
    </p:embeddedFont>
    <p:embeddedFont>
      <p:font typeface="Maven Pro" panose="020B0604020202020204" charset="0"/>
      <p:regular r:id="rId55"/>
      <p:bold r:id="rId56"/>
    </p:embeddedFont>
    <p:embeddedFont>
      <p:font typeface="Proxima Nova" panose="020B0604020202020204" charset="0"/>
      <p:regular r:id="rId57"/>
      <p:bold r:id="rId58"/>
      <p:italic r:id="rId59"/>
      <p:boldItalic r:id="rId60"/>
    </p:embeddedFont>
    <p:embeddedFont>
      <p:font typeface="Proxima Nova Semibold" panose="020B0604020202020204" charset="0"/>
      <p:regular r:id="rId61"/>
      <p:bold r:id="rId62"/>
      <p:boldItalic r:id="rId63"/>
    </p:embeddedFont>
    <p:embeddedFont>
      <p:font typeface="Share Tech" panose="020B0604020202020204" charset="0"/>
      <p:regular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1BB4DD-2F97-4478-9BF3-465A1E78B588}">
  <a:tblStyle styleId="{FF1BB4DD-2F97-4478-9BF3-465A1E78B5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font" Target="fonts/font20.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d7c6b1406c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d7c6b1406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d7c6b1406c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d7c6b1406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d7c6b1406c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d7c6b1406c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d7c6b1406c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d7c6b1406c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d7c6b1406c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d7c6b1406c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d7c6b1406c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d7c6b1406c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d8f4cae06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d8f4cae0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d8f4cae06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d8f4cae06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d92784c36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d92784c36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d8f4cae062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d8f4cae062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c4305b01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d92784c364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d92784c36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d8f4cae062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d8f4cae06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d8f4cae062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d8f4cae06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d92784c364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d92784c364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6c4305b01e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6c4305b0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d8f4cae062_2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d8f4cae062_2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d8f4cae062_2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d8f4cae062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d8f4cae062_2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d8f4cae062_2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d8f4cae062_2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d8f4cae062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d92784c364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d92784c364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6c4305b01e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6c4305b0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d92784c364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d92784c36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d92784c364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d92784c364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d92784c364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d92784c364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d92784c364_1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d92784c364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d8f4cae062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d8f4cae062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d7c6b1406c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d7c6b1406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d92784c36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d92784c36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d7c6b1406c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d7c6b1406c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d7c6b1406c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d7c6b1406c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d7c6b1406c_0_1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d7c6b1406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g6c60e245bf_1_31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 name="Google Shape;599;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70e1a7781e_1_25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70e1a7781e_1_25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d92784c364_3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d92784c364_3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d92784c364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d92784c364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d92784c364_1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d92784c364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d7c6b1406c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d7c6b1406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d7c6b1406c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d7c6b1406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TITLE_1">
    <p:spTree>
      <p:nvGrpSpPr>
        <p:cNvPr id="1" name="Shape 175"/>
        <p:cNvGrpSpPr/>
        <p:nvPr/>
      </p:nvGrpSpPr>
      <p:grpSpPr>
        <a:xfrm>
          <a:off x="0" y="0"/>
          <a:ext cx="0" cy="0"/>
          <a:chOff x="0" y="0"/>
          <a:chExt cx="0" cy="0"/>
        </a:xfrm>
      </p:grpSpPr>
      <p:sp>
        <p:nvSpPr>
          <p:cNvPr id="176" name="Google Shape;176;p11"/>
          <p:cNvSpPr txBox="1">
            <a:spLocks noGrp="1"/>
          </p:cNvSpPr>
          <p:nvPr>
            <p:ph type="ctrTitle"/>
          </p:nvPr>
        </p:nvSpPr>
        <p:spPr>
          <a:xfrm>
            <a:off x="3068675" y="3075325"/>
            <a:ext cx="3055800" cy="54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2400">
                <a:solidFill>
                  <a:schemeClr val="accen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7" name="Google Shape;177;p11"/>
          <p:cNvSpPr txBox="1">
            <a:spLocks noGrp="1"/>
          </p:cNvSpPr>
          <p:nvPr>
            <p:ph type="subTitle" idx="1"/>
          </p:nvPr>
        </p:nvSpPr>
        <p:spPr>
          <a:xfrm>
            <a:off x="2333000" y="1799075"/>
            <a:ext cx="4478100" cy="792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8" name="Google Shape;178;p11"/>
          <p:cNvSpPr/>
          <p:nvPr/>
        </p:nvSpPr>
        <p:spPr>
          <a:xfrm>
            <a:off x="1621169" y="2890613"/>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1238740" y="2106884"/>
            <a:ext cx="121434" cy="121434"/>
          </a:xfrm>
          <a:custGeom>
            <a:avLst/>
            <a:gdLst/>
            <a:ahLst/>
            <a:cxnLst/>
            <a:rect l="l" t="t" r="r" b="b"/>
            <a:pathLst>
              <a:path w="4634" h="4634" extrusionOk="0">
                <a:moveTo>
                  <a:pt x="0" y="1"/>
                </a:moveTo>
                <a:lnTo>
                  <a:pt x="0" y="4634"/>
                </a:lnTo>
                <a:lnTo>
                  <a:pt x="4633" y="4634"/>
                </a:lnTo>
                <a:lnTo>
                  <a:pt x="463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187;p11"/>
          <p:cNvSpPr/>
          <p:nvPr/>
        </p:nvSpPr>
        <p:spPr>
          <a:xfrm>
            <a:off x="8718796" y="116488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1"/>
          <p:cNvSpPr/>
          <p:nvPr/>
        </p:nvSpPr>
        <p:spPr>
          <a:xfrm>
            <a:off x="8307214" y="-383977"/>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4" name="Google Shape;204;p11"/>
          <p:cNvSpPr/>
          <p:nvPr/>
        </p:nvSpPr>
        <p:spPr>
          <a:xfrm>
            <a:off x="7582340" y="1834534"/>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chemeClr val="accent2"/>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11"/>
          <p:cNvSpPr/>
          <p:nvPr/>
        </p:nvSpPr>
        <p:spPr>
          <a:xfrm>
            <a:off x="7084804" y="549572"/>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7"/>
        <p:cNvGrpSpPr/>
        <p:nvPr/>
      </p:nvGrpSpPr>
      <p:grpSpPr>
        <a:xfrm>
          <a:off x="0" y="0"/>
          <a:ext cx="0" cy="0"/>
          <a:chOff x="0" y="0"/>
          <a:chExt cx="0" cy="0"/>
        </a:xfrm>
      </p:grpSpPr>
      <p:sp>
        <p:nvSpPr>
          <p:cNvPr id="218" name="Google Shape;218;p12"/>
          <p:cNvSpPr txBox="1">
            <a:spLocks noGrp="1"/>
          </p:cNvSpPr>
          <p:nvPr>
            <p:ph type="title" hasCustomPrompt="1"/>
          </p:nvPr>
        </p:nvSpPr>
        <p:spPr>
          <a:xfrm>
            <a:off x="1733725" y="856650"/>
            <a:ext cx="5676600" cy="12303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a:spLocks noGrp="1"/>
          </p:cNvSpPr>
          <p:nvPr>
            <p:ph type="body" idx="1"/>
          </p:nvPr>
        </p:nvSpPr>
        <p:spPr>
          <a:xfrm>
            <a:off x="3208075" y="2086950"/>
            <a:ext cx="2727900" cy="7155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avLst/>
              <a:gdLst/>
              <a:ahLst/>
              <a:cxnLst/>
              <a:rect l="l" t="t" r="r" b="b"/>
              <a:pathLst>
                <a:path w="1841" h="1581" extrusionOk="0">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2"/>
            <p:cNvSpPr/>
            <p:nvPr/>
          </p:nvSpPr>
          <p:spPr>
            <a:xfrm>
              <a:off x="4703850" y="911275"/>
              <a:ext cx="2580700" cy="613375"/>
            </a:xfrm>
            <a:custGeom>
              <a:avLst/>
              <a:gdLst/>
              <a:ahLst/>
              <a:cxnLst/>
              <a:rect l="l" t="t" r="r" b="b"/>
              <a:pathLst>
                <a:path w="103228" h="24535" extrusionOk="0">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2"/>
            <p:cNvSpPr/>
            <p:nvPr/>
          </p:nvSpPr>
          <p:spPr>
            <a:xfrm>
              <a:off x="4704175" y="930800"/>
              <a:ext cx="2582575" cy="595725"/>
            </a:xfrm>
            <a:custGeom>
              <a:avLst/>
              <a:gdLst/>
              <a:ahLst/>
              <a:cxnLst/>
              <a:rect l="l" t="t" r="r" b="b"/>
              <a:pathLst>
                <a:path w="103303" h="23829" extrusionOk="0">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2"/>
            <p:cNvSpPr/>
            <p:nvPr/>
          </p:nvSpPr>
          <p:spPr>
            <a:xfrm>
              <a:off x="4904225" y="1145950"/>
              <a:ext cx="46000" cy="39350"/>
            </a:xfrm>
            <a:custGeom>
              <a:avLst/>
              <a:gdLst/>
              <a:ahLst/>
              <a:cxnLst/>
              <a:rect l="l" t="t" r="r" b="b"/>
              <a:pathLst>
                <a:path w="1840" h="1574" extrusionOk="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2"/>
            <p:cNvSpPr/>
            <p:nvPr/>
          </p:nvSpPr>
          <p:spPr>
            <a:xfrm>
              <a:off x="5062350" y="1316075"/>
              <a:ext cx="46025" cy="39350"/>
            </a:xfrm>
            <a:custGeom>
              <a:avLst/>
              <a:gdLst/>
              <a:ahLst/>
              <a:cxnLst/>
              <a:rect l="l" t="t" r="r" b="b"/>
              <a:pathLst>
                <a:path w="1841" h="1574" extrusionOk="0">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a:off x="5209475" y="1350400"/>
              <a:ext cx="39725" cy="39725"/>
            </a:xfrm>
            <a:custGeom>
              <a:avLst/>
              <a:gdLst/>
              <a:ahLst/>
              <a:cxnLst/>
              <a:rect l="l" t="t" r="r" b="b"/>
              <a:pathLst>
                <a:path w="1589" h="1589" extrusionOk="0">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a:off x="5173875" y="1248975"/>
              <a:ext cx="46025" cy="39450"/>
            </a:xfrm>
            <a:custGeom>
              <a:avLst/>
              <a:gdLst/>
              <a:ahLst/>
              <a:cxnLst/>
              <a:rect l="l" t="t" r="r" b="b"/>
              <a:pathLst>
                <a:path w="1841" h="1578" extrusionOk="0">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a:off x="5352500" y="938375"/>
              <a:ext cx="46000" cy="39500"/>
            </a:xfrm>
            <a:custGeom>
              <a:avLst/>
              <a:gdLst/>
              <a:ahLst/>
              <a:cxnLst/>
              <a:rect l="l" t="t" r="r" b="b"/>
              <a:pathLst>
                <a:path w="1840" h="1580" extrusionOk="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a:off x="5722650" y="1358275"/>
              <a:ext cx="46000" cy="39525"/>
            </a:xfrm>
            <a:custGeom>
              <a:avLst/>
              <a:gdLst/>
              <a:ahLst/>
              <a:cxnLst/>
              <a:rect l="l" t="t" r="r" b="b"/>
              <a:pathLst>
                <a:path w="1840" h="1581" extrusionOk="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a:off x="5859350" y="1157300"/>
              <a:ext cx="46025" cy="39450"/>
            </a:xfrm>
            <a:custGeom>
              <a:avLst/>
              <a:gdLst/>
              <a:ahLst/>
              <a:cxnLst/>
              <a:rect l="l" t="t" r="r" b="b"/>
              <a:pathLst>
                <a:path w="1841" h="1578" extrusionOk="0">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a:off x="6131225" y="1060900"/>
              <a:ext cx="46025" cy="39350"/>
            </a:xfrm>
            <a:custGeom>
              <a:avLst/>
              <a:gdLst/>
              <a:ahLst/>
              <a:cxnLst/>
              <a:rect l="l" t="t" r="r" b="b"/>
              <a:pathLst>
                <a:path w="1841" h="1574" extrusionOk="0">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a:off x="6358050" y="914425"/>
              <a:ext cx="46000" cy="39350"/>
            </a:xfrm>
            <a:custGeom>
              <a:avLst/>
              <a:gdLst/>
              <a:ahLst/>
              <a:cxnLst/>
              <a:rect l="l" t="t" r="r" b="b"/>
              <a:pathLst>
                <a:path w="1840" h="1574" extrusionOk="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2"/>
            <p:cNvSpPr/>
            <p:nvPr/>
          </p:nvSpPr>
          <p:spPr>
            <a:xfrm>
              <a:off x="6510200" y="1128325"/>
              <a:ext cx="46025" cy="39450"/>
            </a:xfrm>
            <a:custGeom>
              <a:avLst/>
              <a:gdLst/>
              <a:ahLst/>
              <a:cxnLst/>
              <a:rect l="l" t="t" r="r" b="b"/>
              <a:pathLst>
                <a:path w="1841" h="1578" extrusionOk="0">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2"/>
            <p:cNvSpPr/>
            <p:nvPr/>
          </p:nvSpPr>
          <p:spPr>
            <a:xfrm>
              <a:off x="6708025" y="1051150"/>
              <a:ext cx="46025" cy="39425"/>
            </a:xfrm>
            <a:custGeom>
              <a:avLst/>
              <a:gdLst/>
              <a:ahLst/>
              <a:cxnLst/>
              <a:rect l="l" t="t" r="r" b="b"/>
              <a:pathLst>
                <a:path w="1841" h="1577" extrusionOk="0">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7033125" y="1244875"/>
              <a:ext cx="46025" cy="39450"/>
            </a:xfrm>
            <a:custGeom>
              <a:avLst/>
              <a:gdLst/>
              <a:ahLst/>
              <a:cxnLst/>
              <a:rect l="l" t="t" r="r" b="b"/>
              <a:pathLst>
                <a:path w="1841" h="1578" extrusionOk="0">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4898850" y="1313550"/>
              <a:ext cx="46025" cy="39350"/>
            </a:xfrm>
            <a:custGeom>
              <a:avLst/>
              <a:gdLst/>
              <a:ahLst/>
              <a:cxnLst/>
              <a:rect l="l" t="t" r="r" b="b"/>
              <a:pathLst>
                <a:path w="1841" h="1574" extrusionOk="0">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5551575" y="1234800"/>
              <a:ext cx="46025" cy="39350"/>
            </a:xfrm>
            <a:custGeom>
              <a:avLst/>
              <a:gdLst/>
              <a:ahLst/>
              <a:cxnLst/>
              <a:rect l="l" t="t" r="r" b="b"/>
              <a:pathLst>
                <a:path w="1841" h="1574" extrusionOk="0">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2"/>
            <p:cNvSpPr/>
            <p:nvPr/>
          </p:nvSpPr>
          <p:spPr>
            <a:xfrm>
              <a:off x="5887400" y="907725"/>
              <a:ext cx="45075" cy="39575"/>
            </a:xfrm>
            <a:custGeom>
              <a:avLst/>
              <a:gdLst/>
              <a:ahLst/>
              <a:cxnLst/>
              <a:rect l="l" t="t" r="r" b="b"/>
              <a:pathLst>
                <a:path w="1803" h="1583" extrusionOk="0">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2"/>
            <p:cNvSpPr/>
            <p:nvPr/>
          </p:nvSpPr>
          <p:spPr>
            <a:xfrm>
              <a:off x="6166200" y="1209275"/>
              <a:ext cx="39700" cy="39725"/>
            </a:xfrm>
            <a:custGeom>
              <a:avLst/>
              <a:gdLst/>
              <a:ahLst/>
              <a:cxnLst/>
              <a:rect l="l" t="t" r="r" b="b"/>
              <a:pathLst>
                <a:path w="1588" h="1589" extrusionOk="0">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6373800" y="1380650"/>
              <a:ext cx="39700" cy="39400"/>
            </a:xfrm>
            <a:custGeom>
              <a:avLst/>
              <a:gdLst/>
              <a:ahLst/>
              <a:cxnLst/>
              <a:rect l="l" t="t" r="r" b="b"/>
              <a:pathLst>
                <a:path w="1588" h="1576" extrusionOk="0">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6594950" y="1344425"/>
              <a:ext cx="46000" cy="39350"/>
            </a:xfrm>
            <a:custGeom>
              <a:avLst/>
              <a:gdLst/>
              <a:ahLst/>
              <a:cxnLst/>
              <a:rect l="l" t="t" r="r" b="b"/>
              <a:pathLst>
                <a:path w="1840" h="1574" extrusionOk="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31025" y="1382850"/>
              <a:ext cx="46025" cy="39475"/>
            </a:xfrm>
            <a:custGeom>
              <a:avLst/>
              <a:gdLst/>
              <a:ahLst/>
              <a:cxnLst/>
              <a:rect l="l" t="t" r="r" b="b"/>
              <a:pathLst>
                <a:path w="1841" h="1579" extrusionOk="0">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91700" y="1116350"/>
              <a:ext cx="46000" cy="39350"/>
            </a:xfrm>
            <a:custGeom>
              <a:avLst/>
              <a:gdLst/>
              <a:ahLst/>
              <a:cxnLst/>
              <a:rect l="l" t="t" r="r" b="b"/>
              <a:pathLst>
                <a:path w="1840" h="1574" extrusionOk="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a:off x="7059275" y="1035400"/>
              <a:ext cx="46025" cy="39450"/>
            </a:xfrm>
            <a:custGeom>
              <a:avLst/>
              <a:gdLst/>
              <a:ahLst/>
              <a:cxnLst/>
              <a:rect l="l" t="t" r="r" b="b"/>
              <a:pathLst>
                <a:path w="1841" h="1578" extrusionOk="0">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a:off x="4708275" y="856450"/>
              <a:ext cx="2575650" cy="667875"/>
            </a:xfrm>
            <a:custGeom>
              <a:avLst/>
              <a:gdLst/>
              <a:ahLst/>
              <a:cxnLst/>
              <a:rect l="l" t="t" r="r" b="b"/>
              <a:pathLst>
                <a:path w="103026" h="26715" extrusionOk="0">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4558950" y="1523350"/>
              <a:ext cx="2813800" cy="3825"/>
            </a:xfrm>
            <a:custGeom>
              <a:avLst/>
              <a:gdLst/>
              <a:ahLst/>
              <a:cxnLst/>
              <a:rect l="l" t="t" r="r" b="b"/>
              <a:pathLst>
                <a:path w="112552" h="153" extrusionOk="0">
                  <a:moveTo>
                    <a:pt x="1" y="1"/>
                  </a:moveTo>
                  <a:lnTo>
                    <a:pt x="1" y="152"/>
                  </a:lnTo>
                  <a:lnTo>
                    <a:pt x="112552" y="152"/>
                  </a:lnTo>
                  <a:lnTo>
                    <a:pt x="112552"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4967225" y="1418775"/>
              <a:ext cx="46025" cy="39450"/>
            </a:xfrm>
            <a:custGeom>
              <a:avLst/>
              <a:gdLst/>
              <a:ahLst/>
              <a:cxnLst/>
              <a:rect l="l" t="t" r="r" b="b"/>
              <a:pathLst>
                <a:path w="1841" h="1578" extrusionOk="0">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5101172" y="992325"/>
              <a:ext cx="42875" cy="39850"/>
            </a:xfrm>
            <a:custGeom>
              <a:avLst/>
              <a:gdLst/>
              <a:ahLst/>
              <a:cxnLst/>
              <a:rect l="l" t="t" r="r" b="b"/>
              <a:pathLst>
                <a:path w="1715" h="1594" extrusionOk="0">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5364775" y="1136200"/>
              <a:ext cx="46025" cy="39450"/>
            </a:xfrm>
            <a:custGeom>
              <a:avLst/>
              <a:gdLst/>
              <a:ahLst/>
              <a:cxnLst/>
              <a:rect l="l" t="t" r="r" b="b"/>
              <a:pathLst>
                <a:path w="1841" h="1578" extrusionOk="0">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p:nvPr/>
          </p:nvSpPr>
          <p:spPr>
            <a:xfrm>
              <a:off x="5581825" y="976800"/>
              <a:ext cx="46025" cy="39525"/>
            </a:xfrm>
            <a:custGeom>
              <a:avLst/>
              <a:gdLst/>
              <a:ahLst/>
              <a:cxnLst/>
              <a:rect l="l" t="t" r="r" b="b"/>
              <a:pathLst>
                <a:path w="1841" h="1581" extrusionOk="0">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2"/>
            <p:cNvSpPr/>
            <p:nvPr/>
          </p:nvSpPr>
          <p:spPr>
            <a:xfrm>
              <a:off x="5838875" y="1036025"/>
              <a:ext cx="46025" cy="39450"/>
            </a:xfrm>
            <a:custGeom>
              <a:avLst/>
              <a:gdLst/>
              <a:ahLst/>
              <a:cxnLst/>
              <a:rect l="l" t="t" r="r" b="b"/>
              <a:pathLst>
                <a:path w="1841" h="1578" extrusionOk="0">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6316150" y="1138400"/>
              <a:ext cx="39700" cy="39400"/>
            </a:xfrm>
            <a:custGeom>
              <a:avLst/>
              <a:gdLst/>
              <a:ahLst/>
              <a:cxnLst/>
              <a:rect l="l" t="t" r="r" b="b"/>
              <a:pathLst>
                <a:path w="1588" h="1576" extrusionOk="0">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6675275" y="1230075"/>
              <a:ext cx="46000" cy="39350"/>
            </a:xfrm>
            <a:custGeom>
              <a:avLst/>
              <a:gdLst/>
              <a:ahLst/>
              <a:cxnLst/>
              <a:rect l="l" t="t" r="r" b="b"/>
              <a:pathLst>
                <a:path w="1840" h="1574" extrusionOk="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2"/>
            <p:cNvSpPr/>
            <p:nvPr/>
          </p:nvSpPr>
          <p:spPr>
            <a:xfrm>
              <a:off x="6863325" y="967025"/>
              <a:ext cx="46350" cy="39350"/>
            </a:xfrm>
            <a:custGeom>
              <a:avLst/>
              <a:gdLst/>
              <a:ahLst/>
              <a:cxnLst/>
              <a:rect l="l" t="t" r="r" b="b"/>
              <a:pathLst>
                <a:path w="1854" h="1574" extrusionOk="0">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2"/>
            <p:cNvSpPr/>
            <p:nvPr/>
          </p:nvSpPr>
          <p:spPr>
            <a:xfrm>
              <a:off x="6956275" y="1323000"/>
              <a:ext cx="46000" cy="39350"/>
            </a:xfrm>
            <a:custGeom>
              <a:avLst/>
              <a:gdLst/>
              <a:ahLst/>
              <a:cxnLst/>
              <a:rect l="l" t="t" r="r" b="b"/>
              <a:pathLst>
                <a:path w="1840" h="1574" extrusionOk="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278"/>
        <p:cNvGrpSpPr/>
        <p:nvPr/>
      </p:nvGrpSpPr>
      <p:grpSpPr>
        <a:xfrm>
          <a:off x="0" y="0"/>
          <a:ext cx="0" cy="0"/>
          <a:chOff x="0" y="0"/>
          <a:chExt cx="0" cy="0"/>
        </a:xfrm>
      </p:grpSpPr>
      <p:sp>
        <p:nvSpPr>
          <p:cNvPr id="279" name="Google Shape;279;p14"/>
          <p:cNvSpPr txBox="1">
            <a:spLocks noGrp="1"/>
          </p:cNvSpPr>
          <p:nvPr>
            <p:ph type="ctrTitle"/>
          </p:nvPr>
        </p:nvSpPr>
        <p:spPr>
          <a:xfrm>
            <a:off x="4696481" y="1365079"/>
            <a:ext cx="26556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0" name="Google Shape;280;p14"/>
          <p:cNvSpPr txBox="1">
            <a:spLocks noGrp="1"/>
          </p:cNvSpPr>
          <p:nvPr>
            <p:ph type="subTitle" idx="1"/>
          </p:nvPr>
        </p:nvSpPr>
        <p:spPr>
          <a:xfrm>
            <a:off x="4696481" y="1835141"/>
            <a:ext cx="3039300" cy="93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1" name="Google Shape;281;p14"/>
          <p:cNvSpPr txBox="1">
            <a:spLocks noGrp="1"/>
          </p:cNvSpPr>
          <p:nvPr>
            <p:ph type="ctrTitle" idx="2"/>
          </p:nvPr>
        </p:nvSpPr>
        <p:spPr>
          <a:xfrm>
            <a:off x="1900150" y="3127942"/>
            <a:ext cx="24729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282" name="Google Shape;282;p14"/>
          <p:cNvSpPr txBox="1">
            <a:spLocks noGrp="1"/>
          </p:cNvSpPr>
          <p:nvPr>
            <p:ph type="subTitle" idx="3"/>
          </p:nvPr>
        </p:nvSpPr>
        <p:spPr>
          <a:xfrm>
            <a:off x="1333875" y="3598390"/>
            <a:ext cx="3039300" cy="117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6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83" name="Google Shape;283;p14"/>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14"/>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txBox="1">
            <a:spLocks noGrp="1"/>
          </p:cNvSpPr>
          <p:nvPr>
            <p:ph type="ctrTitle" idx="4"/>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1_1">
    <p:spTree>
      <p:nvGrpSpPr>
        <p:cNvPr id="1" name="Shape 293"/>
        <p:cNvGrpSpPr/>
        <p:nvPr/>
      </p:nvGrpSpPr>
      <p:grpSpPr>
        <a:xfrm>
          <a:off x="0" y="0"/>
          <a:ext cx="0" cy="0"/>
          <a:chOff x="0" y="0"/>
          <a:chExt cx="0" cy="0"/>
        </a:xfrm>
      </p:grpSpPr>
      <p:sp>
        <p:nvSpPr>
          <p:cNvPr id="294" name="Google Shape;294;p1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1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5"/>
          <p:cNvSpPr txBox="1">
            <a:spLocks noGrp="1"/>
          </p:cNvSpPr>
          <p:nvPr>
            <p:ph type="ctrTitle"/>
          </p:nvPr>
        </p:nvSpPr>
        <p:spPr>
          <a:xfrm>
            <a:off x="891226"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4" name="Google Shape;304;p15"/>
          <p:cNvSpPr txBox="1">
            <a:spLocks noGrp="1"/>
          </p:cNvSpPr>
          <p:nvPr>
            <p:ph type="subTitle" idx="1"/>
          </p:nvPr>
        </p:nvSpPr>
        <p:spPr>
          <a:xfrm>
            <a:off x="891226"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5" name="Google Shape;305;p15"/>
          <p:cNvSpPr txBox="1">
            <a:spLocks noGrp="1"/>
          </p:cNvSpPr>
          <p:nvPr>
            <p:ph type="ctrTitle" idx="2"/>
          </p:nvPr>
        </p:nvSpPr>
        <p:spPr>
          <a:xfrm>
            <a:off x="3503173"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6" name="Google Shape;306;p15"/>
          <p:cNvSpPr txBox="1">
            <a:spLocks noGrp="1"/>
          </p:cNvSpPr>
          <p:nvPr>
            <p:ph type="subTitle" idx="3"/>
          </p:nvPr>
        </p:nvSpPr>
        <p:spPr>
          <a:xfrm>
            <a:off x="3503173"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7" name="Google Shape;307;p15"/>
          <p:cNvSpPr txBox="1">
            <a:spLocks noGrp="1"/>
          </p:cNvSpPr>
          <p:nvPr>
            <p:ph type="ctrTitle" idx="4"/>
          </p:nvPr>
        </p:nvSpPr>
        <p:spPr>
          <a:xfrm>
            <a:off x="6124594" y="1267450"/>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08" name="Google Shape;308;p15"/>
          <p:cNvSpPr txBox="1">
            <a:spLocks noGrp="1"/>
          </p:cNvSpPr>
          <p:nvPr>
            <p:ph type="subTitle" idx="5"/>
          </p:nvPr>
        </p:nvSpPr>
        <p:spPr>
          <a:xfrm>
            <a:off x="6124594" y="3491100"/>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09" name="Google Shape;309;p15"/>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310"/>
        <p:cNvGrpSpPr/>
        <p:nvPr/>
      </p:nvGrpSpPr>
      <p:grpSpPr>
        <a:xfrm>
          <a:off x="0" y="0"/>
          <a:ext cx="0" cy="0"/>
          <a:chOff x="0" y="0"/>
          <a:chExt cx="0" cy="0"/>
        </a:xfrm>
      </p:grpSpPr>
      <p:sp>
        <p:nvSpPr>
          <p:cNvPr id="311" name="Google Shape;311;p16"/>
          <p:cNvSpPr txBox="1">
            <a:spLocks noGrp="1"/>
          </p:cNvSpPr>
          <p:nvPr>
            <p:ph type="ctrTitle"/>
          </p:nvPr>
        </p:nvSpPr>
        <p:spPr>
          <a:xfrm>
            <a:off x="1121525"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2" name="Google Shape;312;p16"/>
          <p:cNvSpPr txBox="1">
            <a:spLocks noGrp="1"/>
          </p:cNvSpPr>
          <p:nvPr>
            <p:ph type="subTitle" idx="1"/>
          </p:nvPr>
        </p:nvSpPr>
        <p:spPr>
          <a:xfrm>
            <a:off x="961925" y="16437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3" name="Google Shape;313;p16"/>
          <p:cNvSpPr txBox="1">
            <a:spLocks noGrp="1"/>
          </p:cNvSpPr>
          <p:nvPr>
            <p:ph type="ctrTitle" idx="2"/>
          </p:nvPr>
        </p:nvSpPr>
        <p:spPr>
          <a:xfrm>
            <a:off x="3628263"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4" name="Google Shape;314;p16"/>
          <p:cNvSpPr txBox="1">
            <a:spLocks noGrp="1"/>
          </p:cNvSpPr>
          <p:nvPr>
            <p:ph type="subTitle" idx="3"/>
          </p:nvPr>
        </p:nvSpPr>
        <p:spPr>
          <a:xfrm>
            <a:off x="3468663" y="1643759"/>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5" name="Google Shape;315;p16"/>
          <p:cNvSpPr txBox="1">
            <a:spLocks noGrp="1"/>
          </p:cNvSpPr>
          <p:nvPr>
            <p:ph type="ctrTitle" idx="4"/>
          </p:nvPr>
        </p:nvSpPr>
        <p:spPr>
          <a:xfrm>
            <a:off x="6142624" y="23022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6" name="Google Shape;316;p16"/>
          <p:cNvSpPr txBox="1">
            <a:spLocks noGrp="1"/>
          </p:cNvSpPr>
          <p:nvPr>
            <p:ph type="subTitle" idx="5"/>
          </p:nvPr>
        </p:nvSpPr>
        <p:spPr>
          <a:xfrm>
            <a:off x="5947924" y="16437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17" name="Google Shape;317;p16"/>
          <p:cNvSpPr txBox="1">
            <a:spLocks noGrp="1"/>
          </p:cNvSpPr>
          <p:nvPr>
            <p:ph type="ctrTitle" idx="6"/>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18" name="Google Shape;318;p16"/>
          <p:cNvSpPr txBox="1">
            <a:spLocks noGrp="1"/>
          </p:cNvSpPr>
          <p:nvPr>
            <p:ph type="ctrTitle" idx="7"/>
          </p:nvPr>
        </p:nvSpPr>
        <p:spPr>
          <a:xfrm>
            <a:off x="1121525"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19" name="Google Shape;319;p16"/>
          <p:cNvSpPr txBox="1">
            <a:spLocks noGrp="1"/>
          </p:cNvSpPr>
          <p:nvPr>
            <p:ph type="subTitle" idx="8"/>
          </p:nvPr>
        </p:nvSpPr>
        <p:spPr>
          <a:xfrm>
            <a:off x="961925" y="3479251"/>
            <a:ext cx="22005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0" name="Google Shape;320;p16"/>
          <p:cNvSpPr txBox="1">
            <a:spLocks noGrp="1"/>
          </p:cNvSpPr>
          <p:nvPr>
            <p:ph type="ctrTitle" idx="9"/>
          </p:nvPr>
        </p:nvSpPr>
        <p:spPr>
          <a:xfrm>
            <a:off x="3628263"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1" name="Google Shape;321;p16"/>
          <p:cNvSpPr txBox="1">
            <a:spLocks noGrp="1"/>
          </p:cNvSpPr>
          <p:nvPr>
            <p:ph type="subTitle" idx="13"/>
          </p:nvPr>
        </p:nvSpPr>
        <p:spPr>
          <a:xfrm>
            <a:off x="3533613" y="3479251"/>
            <a:ext cx="20706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2" name="Google Shape;322;p16"/>
          <p:cNvSpPr txBox="1">
            <a:spLocks noGrp="1"/>
          </p:cNvSpPr>
          <p:nvPr>
            <p:ph type="ctrTitle" idx="14"/>
          </p:nvPr>
        </p:nvSpPr>
        <p:spPr>
          <a:xfrm>
            <a:off x="6142624" y="4134800"/>
            <a:ext cx="1881300" cy="4596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23" name="Google Shape;323;p16"/>
          <p:cNvSpPr txBox="1">
            <a:spLocks noGrp="1"/>
          </p:cNvSpPr>
          <p:nvPr>
            <p:ph type="subTitle" idx="15"/>
          </p:nvPr>
        </p:nvSpPr>
        <p:spPr>
          <a:xfrm>
            <a:off x="5947924" y="3479251"/>
            <a:ext cx="2270700" cy="82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3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24" name="Google Shape;324;p1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333"/>
        <p:cNvGrpSpPr/>
        <p:nvPr/>
      </p:nvGrpSpPr>
      <p:grpSpPr>
        <a:xfrm>
          <a:off x="0" y="0"/>
          <a:ext cx="0" cy="0"/>
          <a:chOff x="0" y="0"/>
          <a:chExt cx="0" cy="0"/>
        </a:xfrm>
      </p:grpSpPr>
      <p:sp>
        <p:nvSpPr>
          <p:cNvPr id="334" name="Google Shape;334;p17"/>
          <p:cNvSpPr txBox="1">
            <a:spLocks noGrp="1"/>
          </p:cNvSpPr>
          <p:nvPr>
            <p:ph type="ctrTitle"/>
          </p:nvPr>
        </p:nvSpPr>
        <p:spPr>
          <a:xfrm>
            <a:off x="1218541"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5" name="Google Shape;335;p17"/>
          <p:cNvSpPr txBox="1">
            <a:spLocks noGrp="1"/>
          </p:cNvSpPr>
          <p:nvPr>
            <p:ph type="subTitle" idx="1"/>
          </p:nvPr>
        </p:nvSpPr>
        <p:spPr>
          <a:xfrm>
            <a:off x="1218541"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6" name="Google Shape;336;p17"/>
          <p:cNvSpPr txBox="1">
            <a:spLocks noGrp="1"/>
          </p:cNvSpPr>
          <p:nvPr>
            <p:ph type="ctrTitle" idx="2"/>
          </p:nvPr>
        </p:nvSpPr>
        <p:spPr>
          <a:xfrm>
            <a:off x="6054555" y="1373195"/>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7" name="Google Shape;337;p17"/>
          <p:cNvSpPr txBox="1">
            <a:spLocks noGrp="1"/>
          </p:cNvSpPr>
          <p:nvPr>
            <p:ph type="subTitle" idx="3"/>
          </p:nvPr>
        </p:nvSpPr>
        <p:spPr>
          <a:xfrm>
            <a:off x="6054555" y="1865495"/>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38" name="Google Shape;338;p17"/>
          <p:cNvSpPr txBox="1">
            <a:spLocks noGrp="1"/>
          </p:cNvSpPr>
          <p:nvPr>
            <p:ph type="ctrTitle" idx="4"/>
          </p:nvPr>
        </p:nvSpPr>
        <p:spPr>
          <a:xfrm>
            <a:off x="1218541"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39" name="Google Shape;339;p17"/>
          <p:cNvSpPr txBox="1">
            <a:spLocks noGrp="1"/>
          </p:cNvSpPr>
          <p:nvPr>
            <p:ph type="subTitle" idx="5"/>
          </p:nvPr>
        </p:nvSpPr>
        <p:spPr>
          <a:xfrm>
            <a:off x="1116841" y="3271106"/>
            <a:ext cx="2084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0" name="Google Shape;340;p17"/>
          <p:cNvSpPr txBox="1">
            <a:spLocks noGrp="1"/>
          </p:cNvSpPr>
          <p:nvPr>
            <p:ph type="ctrTitle" idx="6"/>
          </p:nvPr>
        </p:nvSpPr>
        <p:spPr>
          <a:xfrm>
            <a:off x="6054555" y="277880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Clr>
                <a:srgbClr val="000000"/>
              </a:buClr>
              <a:buSzPts val="1800"/>
              <a:buFont typeface="Fira Sans Condensed Medium"/>
              <a:buNone/>
              <a:defRPr sz="20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341" name="Google Shape;341;p17"/>
          <p:cNvSpPr txBox="1">
            <a:spLocks noGrp="1"/>
          </p:cNvSpPr>
          <p:nvPr>
            <p:ph type="subTitle" idx="7"/>
          </p:nvPr>
        </p:nvSpPr>
        <p:spPr>
          <a:xfrm>
            <a:off x="6054555" y="3271106"/>
            <a:ext cx="18813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42" name="Google Shape;342;p17"/>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43" name="Google Shape;343;p17"/>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7"/>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2">
  <p:cSld name="CUSTOM_2_1">
    <p:spTree>
      <p:nvGrpSpPr>
        <p:cNvPr id="1" name="Shape 353"/>
        <p:cNvGrpSpPr/>
        <p:nvPr/>
      </p:nvGrpSpPr>
      <p:grpSpPr>
        <a:xfrm>
          <a:off x="0" y="0"/>
          <a:ext cx="0" cy="0"/>
          <a:chOff x="0" y="0"/>
          <a:chExt cx="0" cy="0"/>
        </a:xfrm>
      </p:grpSpPr>
      <p:sp>
        <p:nvSpPr>
          <p:cNvPr id="354" name="Google Shape;354;p18"/>
          <p:cNvSpPr txBox="1">
            <a:spLocks noGrp="1"/>
          </p:cNvSpPr>
          <p:nvPr>
            <p:ph type="ctrTitle"/>
          </p:nvPr>
        </p:nvSpPr>
        <p:spPr>
          <a:xfrm>
            <a:off x="915161" y="2299544"/>
            <a:ext cx="1881300" cy="644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5" name="Google Shape;355;p18"/>
          <p:cNvSpPr txBox="1">
            <a:spLocks noGrp="1"/>
          </p:cNvSpPr>
          <p:nvPr>
            <p:ph type="subTitle" idx="1"/>
          </p:nvPr>
        </p:nvSpPr>
        <p:spPr>
          <a:xfrm>
            <a:off x="879139" y="1777397"/>
            <a:ext cx="1917300" cy="6447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6" name="Google Shape;356;p18"/>
          <p:cNvSpPr txBox="1">
            <a:spLocks noGrp="1"/>
          </p:cNvSpPr>
          <p:nvPr>
            <p:ph type="ctrTitle" idx="2"/>
          </p:nvPr>
        </p:nvSpPr>
        <p:spPr>
          <a:xfrm>
            <a:off x="6345518" y="2299544"/>
            <a:ext cx="1881300" cy="644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7" name="Google Shape;357;p18"/>
          <p:cNvSpPr txBox="1">
            <a:spLocks noGrp="1"/>
          </p:cNvSpPr>
          <p:nvPr>
            <p:ph type="subTitle" idx="3"/>
          </p:nvPr>
        </p:nvSpPr>
        <p:spPr>
          <a:xfrm>
            <a:off x="6345518" y="1777397"/>
            <a:ext cx="1881300" cy="644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58" name="Google Shape;358;p18"/>
          <p:cNvSpPr txBox="1">
            <a:spLocks noGrp="1"/>
          </p:cNvSpPr>
          <p:nvPr>
            <p:ph type="ctrTitle" idx="4"/>
          </p:nvPr>
        </p:nvSpPr>
        <p:spPr>
          <a:xfrm>
            <a:off x="915161" y="2861525"/>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59" name="Google Shape;359;p18"/>
          <p:cNvSpPr txBox="1">
            <a:spLocks noGrp="1"/>
          </p:cNvSpPr>
          <p:nvPr>
            <p:ph type="subTitle" idx="5"/>
          </p:nvPr>
        </p:nvSpPr>
        <p:spPr>
          <a:xfrm>
            <a:off x="915161" y="3353275"/>
            <a:ext cx="1881300" cy="644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0" name="Google Shape;360;p18"/>
          <p:cNvSpPr txBox="1">
            <a:spLocks noGrp="1"/>
          </p:cNvSpPr>
          <p:nvPr>
            <p:ph type="ctrTitle" idx="6"/>
          </p:nvPr>
        </p:nvSpPr>
        <p:spPr>
          <a:xfrm>
            <a:off x="6345518" y="2861525"/>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algn="ctr" rtl="0">
              <a:spcBef>
                <a:spcPts val="0"/>
              </a:spcBef>
              <a:spcAft>
                <a:spcPts val="0"/>
              </a:spcAft>
              <a:buClr>
                <a:srgbClr val="000000"/>
              </a:buClr>
              <a:buSzPts val="1800"/>
              <a:buNone/>
              <a:defRPr sz="1800">
                <a:solidFill>
                  <a:srgbClr val="000000"/>
                </a:solidFill>
              </a:defRPr>
            </a:lvl2pPr>
            <a:lvl3pPr lvl="2" algn="ctr" rtl="0">
              <a:spcBef>
                <a:spcPts val="0"/>
              </a:spcBef>
              <a:spcAft>
                <a:spcPts val="0"/>
              </a:spcAft>
              <a:buClr>
                <a:srgbClr val="000000"/>
              </a:buClr>
              <a:buSzPts val="1800"/>
              <a:buNone/>
              <a:defRPr sz="1800">
                <a:solidFill>
                  <a:srgbClr val="000000"/>
                </a:solidFill>
              </a:defRPr>
            </a:lvl3pPr>
            <a:lvl4pPr lvl="3" algn="ctr" rtl="0">
              <a:spcBef>
                <a:spcPts val="0"/>
              </a:spcBef>
              <a:spcAft>
                <a:spcPts val="0"/>
              </a:spcAft>
              <a:buClr>
                <a:srgbClr val="000000"/>
              </a:buClr>
              <a:buSzPts val="1800"/>
              <a:buNone/>
              <a:defRPr sz="1800">
                <a:solidFill>
                  <a:srgbClr val="000000"/>
                </a:solidFill>
              </a:defRPr>
            </a:lvl4pPr>
            <a:lvl5pPr lvl="4" algn="ctr" rtl="0">
              <a:spcBef>
                <a:spcPts val="0"/>
              </a:spcBef>
              <a:spcAft>
                <a:spcPts val="0"/>
              </a:spcAft>
              <a:buClr>
                <a:srgbClr val="000000"/>
              </a:buClr>
              <a:buSzPts val="1800"/>
              <a:buNone/>
              <a:defRPr sz="1800">
                <a:solidFill>
                  <a:srgbClr val="000000"/>
                </a:solidFill>
              </a:defRPr>
            </a:lvl5pPr>
            <a:lvl6pPr lvl="5" algn="ctr" rtl="0">
              <a:spcBef>
                <a:spcPts val="0"/>
              </a:spcBef>
              <a:spcAft>
                <a:spcPts val="0"/>
              </a:spcAft>
              <a:buClr>
                <a:srgbClr val="000000"/>
              </a:buClr>
              <a:buSzPts val="1800"/>
              <a:buNone/>
              <a:defRPr sz="1800">
                <a:solidFill>
                  <a:srgbClr val="000000"/>
                </a:solidFill>
              </a:defRPr>
            </a:lvl6pPr>
            <a:lvl7pPr lvl="6" algn="ctr" rtl="0">
              <a:spcBef>
                <a:spcPts val="0"/>
              </a:spcBef>
              <a:spcAft>
                <a:spcPts val="0"/>
              </a:spcAft>
              <a:buClr>
                <a:srgbClr val="000000"/>
              </a:buClr>
              <a:buSzPts val="1800"/>
              <a:buNone/>
              <a:defRPr sz="1800">
                <a:solidFill>
                  <a:srgbClr val="000000"/>
                </a:solidFill>
              </a:defRPr>
            </a:lvl7pPr>
            <a:lvl8pPr lvl="7" algn="ctr" rtl="0">
              <a:spcBef>
                <a:spcPts val="0"/>
              </a:spcBef>
              <a:spcAft>
                <a:spcPts val="0"/>
              </a:spcAft>
              <a:buClr>
                <a:srgbClr val="000000"/>
              </a:buClr>
              <a:buSzPts val="1800"/>
              <a:buNone/>
              <a:defRPr sz="1800">
                <a:solidFill>
                  <a:srgbClr val="000000"/>
                </a:solidFill>
              </a:defRPr>
            </a:lvl8pPr>
            <a:lvl9pPr lvl="8" algn="ctr" rtl="0">
              <a:spcBef>
                <a:spcPts val="0"/>
              </a:spcBef>
              <a:spcAft>
                <a:spcPts val="0"/>
              </a:spcAft>
              <a:buClr>
                <a:srgbClr val="000000"/>
              </a:buClr>
              <a:buSzPts val="1800"/>
              <a:buNone/>
              <a:defRPr sz="1800">
                <a:solidFill>
                  <a:srgbClr val="000000"/>
                </a:solidFill>
              </a:defRPr>
            </a:lvl9pPr>
          </a:lstStyle>
          <a:p>
            <a:endParaRPr/>
          </a:p>
        </p:txBody>
      </p:sp>
      <p:sp>
        <p:nvSpPr>
          <p:cNvPr id="361" name="Google Shape;361;p18"/>
          <p:cNvSpPr txBox="1">
            <a:spLocks noGrp="1"/>
          </p:cNvSpPr>
          <p:nvPr>
            <p:ph type="subTitle" idx="7"/>
          </p:nvPr>
        </p:nvSpPr>
        <p:spPr>
          <a:xfrm>
            <a:off x="6345518" y="3353275"/>
            <a:ext cx="1656600" cy="64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362" name="Google Shape;362;p18"/>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363" name="Google Shape;363;p18"/>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8"/>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8"/>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816650" y="4612675"/>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73"/>
        <p:cNvGrpSpPr/>
        <p:nvPr/>
      </p:nvGrpSpPr>
      <p:grpSpPr>
        <a:xfrm>
          <a:off x="0" y="0"/>
          <a:ext cx="0" cy="0"/>
          <a:chOff x="0" y="0"/>
          <a:chExt cx="0" cy="0"/>
        </a:xfrm>
      </p:grpSpPr>
      <p:sp>
        <p:nvSpPr>
          <p:cNvPr id="374" name="Google Shape;374;p19"/>
          <p:cNvSpPr txBox="1">
            <a:spLocks noGrp="1"/>
          </p:cNvSpPr>
          <p:nvPr>
            <p:ph type="title"/>
          </p:nvPr>
        </p:nvSpPr>
        <p:spPr>
          <a:xfrm>
            <a:off x="2471150" y="1830075"/>
            <a:ext cx="3823200" cy="1121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7200">
                <a:solidFill>
                  <a:schemeClr val="lt1"/>
                </a:solidFill>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75" name="Google Shape;375;p19"/>
          <p:cNvSpPr txBox="1">
            <a:spLocks noGrp="1"/>
          </p:cNvSpPr>
          <p:nvPr>
            <p:ph type="subTitle" idx="1"/>
          </p:nvPr>
        </p:nvSpPr>
        <p:spPr>
          <a:xfrm>
            <a:off x="2902550" y="540000"/>
            <a:ext cx="2960400" cy="135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6" name="Google Shape;376;p19"/>
          <p:cNvSpPr txBox="1"/>
          <p:nvPr/>
        </p:nvSpPr>
        <p:spPr>
          <a:xfrm>
            <a:off x="2289500" y="3592806"/>
            <a:ext cx="4186500" cy="931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xmlns:ahyp="http://schemas.microsoft.com/office/drawing/2018/hyperlinkcolo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xmlns:ahyp="http://schemas.microsoft.com/office/drawing/2018/hyperlinkcolo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xmlns:ahyp="http://schemas.microsoft.com/office/drawing/2018/hyperlinkcolo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1802448" y="4340187"/>
            <a:ext cx="131015" cy="131015"/>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9"/>
          <p:cNvSpPr/>
          <p:nvPr/>
        </p:nvSpPr>
        <p:spPr>
          <a:xfrm>
            <a:off x="7196621" y="809541"/>
            <a:ext cx="131015" cy="131015"/>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a:off x="7826485" y="4005523"/>
            <a:ext cx="105796" cy="106050"/>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6669747" y="3108456"/>
            <a:ext cx="62397" cy="62397"/>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2127273" y="2530788"/>
            <a:ext cx="112298" cy="112553"/>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7418926" y="3240515"/>
            <a:ext cx="112298" cy="112553"/>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7751274" y="1218584"/>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9"/>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19"/>
          <p:cNvSpPr/>
          <p:nvPr/>
        </p:nvSpPr>
        <p:spPr>
          <a:xfrm>
            <a:off x="1050592" y="3209646"/>
            <a:ext cx="9132" cy="2718457"/>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7090326" y="2590809"/>
            <a:ext cx="9132" cy="1822361"/>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19"/>
          <p:cNvSpPr/>
          <p:nvPr/>
        </p:nvSpPr>
        <p:spPr>
          <a:xfrm>
            <a:off x="6423211" y="3192659"/>
            <a:ext cx="86853" cy="86825"/>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9"/>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9"/>
        <p:cNvGrpSpPr/>
        <p:nvPr/>
      </p:nvGrpSpPr>
      <p:grpSpPr>
        <a:xfrm>
          <a:off x="0" y="0"/>
          <a:ext cx="0" cy="0"/>
          <a:chOff x="0" y="0"/>
          <a:chExt cx="0" cy="0"/>
        </a:xfrm>
      </p:grpSpPr>
      <p:sp>
        <p:nvSpPr>
          <p:cNvPr id="60" name="Google Shape;60;p4"/>
          <p:cNvSpPr txBox="1">
            <a:spLocks noGrp="1"/>
          </p:cNvSpPr>
          <p:nvPr>
            <p:ph type="body" idx="1"/>
          </p:nvPr>
        </p:nvSpPr>
        <p:spPr>
          <a:xfrm>
            <a:off x="618825" y="1679175"/>
            <a:ext cx="3534300" cy="20901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61" name="Google Shape;61;p4"/>
          <p:cNvSpPr txBox="1">
            <a:spLocks noGrp="1"/>
          </p:cNvSpPr>
          <p:nvPr>
            <p:ph type="ctrTitle"/>
          </p:nvPr>
        </p:nvSpPr>
        <p:spPr>
          <a:xfrm>
            <a:off x="618825" y="411675"/>
            <a:ext cx="2686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62" name="Google Shape;62;p4"/>
          <p:cNvSpPr/>
          <p:nvPr/>
        </p:nvSpPr>
        <p:spPr>
          <a:xfrm>
            <a:off x="720000" y="46901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058475" y="41522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
          <p:cNvSpPr/>
          <p:nvPr/>
        </p:nvSpPr>
        <p:spPr>
          <a:xfrm>
            <a:off x="1432075" y="429640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4"/>
          <p:cNvSpPr/>
          <p:nvPr/>
        </p:nvSpPr>
        <p:spPr>
          <a:xfrm>
            <a:off x="2194725" y="44747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1585475" y="469551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4"/>
          <p:cNvSpPr/>
          <p:nvPr/>
        </p:nvSpPr>
        <p:spPr>
          <a:xfrm>
            <a:off x="7686100" y="45688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8868125" y="3769263"/>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8"/>
        <p:cNvGrpSpPr/>
        <p:nvPr/>
      </p:nvGrpSpPr>
      <p:grpSpPr>
        <a:xfrm>
          <a:off x="0" y="0"/>
          <a:ext cx="0" cy="0"/>
          <a:chOff x="0" y="0"/>
          <a:chExt cx="0" cy="0"/>
        </a:xfrm>
      </p:grpSpPr>
      <p:sp>
        <p:nvSpPr>
          <p:cNvPr id="79" name="Google Shape;79;p5"/>
          <p:cNvSpPr txBox="1">
            <a:spLocks noGrp="1"/>
          </p:cNvSpPr>
          <p:nvPr>
            <p:ph type="ctrTitle"/>
          </p:nvPr>
        </p:nvSpPr>
        <p:spPr>
          <a:xfrm>
            <a:off x="923625" y="1196026"/>
            <a:ext cx="982200" cy="577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0" name="Google Shape;80;p5"/>
          <p:cNvSpPr txBox="1">
            <a:spLocks noGrp="1"/>
          </p:cNvSpPr>
          <p:nvPr>
            <p:ph type="subTitle" idx="1"/>
          </p:nvPr>
        </p:nvSpPr>
        <p:spPr>
          <a:xfrm>
            <a:off x="923637" y="1684093"/>
            <a:ext cx="26205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1" name="Google Shape;81;p5"/>
          <p:cNvSpPr txBox="1">
            <a:spLocks noGrp="1"/>
          </p:cNvSpPr>
          <p:nvPr>
            <p:ph type="ctrTitle" idx="2"/>
          </p:nvPr>
        </p:nvSpPr>
        <p:spPr>
          <a:xfrm>
            <a:off x="7050379" y="1196025"/>
            <a:ext cx="1137300" cy="5778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Clr>
                <a:srgbClr val="000000"/>
              </a:buClr>
              <a:buSzPts val="1800"/>
              <a:buFont typeface="Fira Sans Condensed Medium"/>
              <a:buNone/>
              <a:defRPr sz="2400">
                <a:solidFill>
                  <a:schemeClr val="lt1"/>
                </a:solidFill>
              </a:defRPr>
            </a:lvl1pPr>
            <a:lvl2pPr lvl="1"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algn="ctr" rtl="0">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a:endParaRPr/>
          </a:p>
        </p:txBody>
      </p:sp>
      <p:sp>
        <p:nvSpPr>
          <p:cNvPr id="82" name="Google Shape;82;p5"/>
          <p:cNvSpPr txBox="1">
            <a:spLocks noGrp="1"/>
          </p:cNvSpPr>
          <p:nvPr>
            <p:ph type="subTitle" idx="3"/>
          </p:nvPr>
        </p:nvSpPr>
        <p:spPr>
          <a:xfrm>
            <a:off x="5450166" y="1684093"/>
            <a:ext cx="27375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400"/>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83" name="Google Shape;83;p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84" name="Google Shape;84;p5"/>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5"/>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3"/>
        <p:cNvGrpSpPr/>
        <p:nvPr/>
      </p:nvGrpSpPr>
      <p:grpSpPr>
        <a:xfrm>
          <a:off x="0" y="0"/>
          <a:ext cx="0" cy="0"/>
          <a:chOff x="0" y="0"/>
          <a:chExt cx="0" cy="0"/>
        </a:xfrm>
      </p:grpSpPr>
      <p:sp>
        <p:nvSpPr>
          <p:cNvPr id="94" name="Google Shape;94;p6"/>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95" name="Google Shape;95;p6"/>
          <p:cNvSpPr/>
          <p:nvPr/>
        </p:nvSpPr>
        <p:spPr>
          <a:xfrm>
            <a:off x="7573050" y="27737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303600" y="4401725"/>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64075" y="47539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sp>
        <p:nvSpPr>
          <p:cNvPr id="106" name="Google Shape;106;p7"/>
          <p:cNvSpPr txBox="1">
            <a:spLocks noGrp="1"/>
          </p:cNvSpPr>
          <p:nvPr>
            <p:ph type="body" idx="1"/>
          </p:nvPr>
        </p:nvSpPr>
        <p:spPr>
          <a:xfrm>
            <a:off x="618306" y="2199025"/>
            <a:ext cx="1905900" cy="12963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6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07" name="Google Shape;107;p7"/>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108" name="Google Shape;108;p7"/>
          <p:cNvSpPr/>
          <p:nvPr/>
        </p:nvSpPr>
        <p:spPr>
          <a:xfrm>
            <a:off x="7131388" y="36535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8403188" y="2183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7776788" y="3625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8539438" y="5409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7"/>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7"/>
          <p:cNvSpPr/>
          <p:nvPr/>
        </p:nvSpPr>
        <p:spPr>
          <a:xfrm>
            <a:off x="318213" y="4418900"/>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54463" y="4741475"/>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3"/>
        <p:cNvGrpSpPr/>
        <p:nvPr/>
      </p:nvGrpSpPr>
      <p:grpSpPr>
        <a:xfrm>
          <a:off x="0" y="0"/>
          <a:ext cx="0" cy="0"/>
          <a:chOff x="0" y="0"/>
          <a:chExt cx="0" cy="0"/>
        </a:xfrm>
      </p:grpSpPr>
      <p:sp>
        <p:nvSpPr>
          <p:cNvPr id="174" name="Google Shape;174;p10"/>
          <p:cNvSpPr txBox="1">
            <a:spLocks noGrp="1"/>
          </p:cNvSpPr>
          <p:nvPr>
            <p:ph type="title"/>
          </p:nvPr>
        </p:nvSpPr>
        <p:spPr>
          <a:xfrm>
            <a:off x="581925" y="3391646"/>
            <a:ext cx="4126500" cy="1321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26"/>
        <p:cNvGrpSpPr/>
        <p:nvPr/>
      </p:nvGrpSpPr>
      <p:grpSpPr>
        <a:xfrm>
          <a:off x="0" y="0"/>
          <a:ext cx="0" cy="0"/>
          <a:chOff x="0" y="0"/>
          <a:chExt cx="0" cy="0"/>
        </a:xfrm>
      </p:grpSpPr>
      <p:sp>
        <p:nvSpPr>
          <p:cNvPr id="427" name="Google Shape;427;p2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28" name="Google Shape;428;p2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0.xml"/><Relationship Id="rId1" Type="http://schemas.openxmlformats.org/officeDocument/2006/relationships/slideLayout" Target="../slideLayouts/slideLayout2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25"/>
          <p:cNvSpPr txBox="1">
            <a:spLocks noGrp="1"/>
          </p:cNvSpPr>
          <p:nvPr>
            <p:ph type="ctrTitle"/>
          </p:nvPr>
        </p:nvSpPr>
        <p:spPr>
          <a:xfrm>
            <a:off x="1561650" y="1209088"/>
            <a:ext cx="60207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APRENDIZAJE NO SUPERVISADO</a:t>
            </a:r>
            <a:endParaRPr/>
          </a:p>
        </p:txBody>
      </p:sp>
      <p:sp>
        <p:nvSpPr>
          <p:cNvPr id="435" name="Google Shape;435;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5"/>
          <p:cNvSpPr/>
          <p:nvPr/>
        </p:nvSpPr>
        <p:spPr>
          <a:xfrm>
            <a:off x="7047944" y="3537816"/>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25"/>
          <p:cNvGrpSpPr/>
          <p:nvPr/>
        </p:nvGrpSpPr>
        <p:grpSpPr>
          <a:xfrm>
            <a:off x="6232314" y="3696331"/>
            <a:ext cx="121434" cy="1073147"/>
            <a:chOff x="6232314" y="3696331"/>
            <a:chExt cx="121434" cy="1073147"/>
          </a:xfrm>
        </p:grpSpPr>
        <p:sp>
          <p:nvSpPr>
            <p:cNvPr id="442" name="Google Shape;442;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5"/>
          <p:cNvGrpSpPr/>
          <p:nvPr/>
        </p:nvGrpSpPr>
        <p:grpSpPr>
          <a:xfrm>
            <a:off x="6780548" y="337714"/>
            <a:ext cx="133252" cy="1952377"/>
            <a:chOff x="6780548" y="337714"/>
            <a:chExt cx="133252" cy="1952377"/>
          </a:xfrm>
        </p:grpSpPr>
        <p:sp>
          <p:nvSpPr>
            <p:cNvPr id="445" name="Google Shape;445;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 name="Google Shape;447;p25"/>
          <p:cNvGrpSpPr/>
          <p:nvPr/>
        </p:nvGrpSpPr>
        <p:grpSpPr>
          <a:xfrm>
            <a:off x="1608717" y="1280046"/>
            <a:ext cx="199237" cy="2828935"/>
            <a:chOff x="1608717" y="1280046"/>
            <a:chExt cx="199237" cy="2828935"/>
          </a:xfrm>
        </p:grpSpPr>
        <p:sp>
          <p:nvSpPr>
            <p:cNvPr id="448" name="Google Shape;448;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25"/>
          <p:cNvGrpSpPr/>
          <p:nvPr/>
        </p:nvGrpSpPr>
        <p:grpSpPr>
          <a:xfrm>
            <a:off x="8008096" y="2108910"/>
            <a:ext cx="199001" cy="2139769"/>
            <a:chOff x="8008096" y="2108910"/>
            <a:chExt cx="199001" cy="2139769"/>
          </a:xfrm>
        </p:grpSpPr>
        <p:sp>
          <p:nvSpPr>
            <p:cNvPr id="454" name="Google Shape;454;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 name="Google Shape;456;p25"/>
          <p:cNvGrpSpPr/>
          <p:nvPr/>
        </p:nvGrpSpPr>
        <p:grpSpPr>
          <a:xfrm>
            <a:off x="4472500" y="3928605"/>
            <a:ext cx="199001" cy="867198"/>
            <a:chOff x="4475150" y="4052605"/>
            <a:chExt cx="199001" cy="867198"/>
          </a:xfrm>
        </p:grpSpPr>
        <p:sp>
          <p:nvSpPr>
            <p:cNvPr id="457" name="Google Shape;457;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pic>
        <p:nvPicPr>
          <p:cNvPr id="665" name="Google Shape;665;p34"/>
          <p:cNvPicPr preferRelativeResize="0"/>
          <p:nvPr/>
        </p:nvPicPr>
        <p:blipFill>
          <a:blip r:embed="rId3">
            <a:alphaModFix/>
          </a:blip>
          <a:stretch>
            <a:fillRect/>
          </a:stretch>
        </p:blipFill>
        <p:spPr>
          <a:xfrm>
            <a:off x="3417968" y="2"/>
            <a:ext cx="5726030" cy="5143500"/>
          </a:xfrm>
          <a:prstGeom prst="rect">
            <a:avLst/>
          </a:prstGeom>
          <a:noFill/>
          <a:ln>
            <a:noFill/>
          </a:ln>
        </p:spPr>
      </p:pic>
      <p:sp>
        <p:nvSpPr>
          <p:cNvPr id="666" name="Google Shape;666;p34"/>
          <p:cNvSpPr txBox="1">
            <a:spLocks noGrp="1"/>
          </p:cNvSpPr>
          <p:nvPr>
            <p:ph type="ctrTitle" idx="8"/>
          </p:nvPr>
        </p:nvSpPr>
        <p:spPr>
          <a:xfrm>
            <a:off x="144100" y="137375"/>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667" name="Google Shape;667;p34"/>
          <p:cNvSpPr txBox="1">
            <a:spLocks noGrp="1"/>
          </p:cNvSpPr>
          <p:nvPr>
            <p:ph type="ctrTitle" idx="8"/>
          </p:nvPr>
        </p:nvSpPr>
        <p:spPr>
          <a:xfrm>
            <a:off x="161625" y="1097475"/>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 = 4</a:t>
            </a:r>
            <a:endParaRPr/>
          </a:p>
        </p:txBody>
      </p:sp>
      <p:sp>
        <p:nvSpPr>
          <p:cNvPr id="668" name="Google Shape;668;p34"/>
          <p:cNvSpPr txBox="1">
            <a:spLocks noGrp="1"/>
          </p:cNvSpPr>
          <p:nvPr>
            <p:ph type="ctrTitle" idx="8"/>
          </p:nvPr>
        </p:nvSpPr>
        <p:spPr>
          <a:xfrm>
            <a:off x="155325" y="520300"/>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Agrupación de </a:t>
            </a:r>
            <a:endParaRPr/>
          </a:p>
          <a:p>
            <a:pPr marL="0" lvl="0" indent="0" algn="l" rtl="0">
              <a:spcBef>
                <a:spcPts val="0"/>
              </a:spcBef>
              <a:spcAft>
                <a:spcPts val="0"/>
              </a:spcAft>
              <a:buNone/>
            </a:pPr>
            <a:r>
              <a:rPr lang="en"/>
              <a:t>los Paises</a:t>
            </a:r>
            <a:endParaRPr/>
          </a:p>
        </p:txBody>
      </p:sp>
      <p:pic>
        <p:nvPicPr>
          <p:cNvPr id="669" name="Google Shape;669;p34"/>
          <p:cNvPicPr preferRelativeResize="0"/>
          <p:nvPr/>
        </p:nvPicPr>
        <p:blipFill rotWithShape="1">
          <a:blip r:embed="rId4">
            <a:alphaModFix/>
          </a:blip>
          <a:srcRect l="34957" t="66440" r="33991" b="2970"/>
          <a:stretch/>
        </p:blipFill>
        <p:spPr>
          <a:xfrm>
            <a:off x="1508750" y="3652700"/>
            <a:ext cx="1363676" cy="1350175"/>
          </a:xfrm>
          <a:prstGeom prst="rect">
            <a:avLst/>
          </a:prstGeom>
          <a:noFill/>
          <a:ln>
            <a:noFill/>
          </a:ln>
        </p:spPr>
      </p:pic>
      <p:sp>
        <p:nvSpPr>
          <p:cNvPr id="670" name="Google Shape;670;p34"/>
          <p:cNvSpPr txBox="1">
            <a:spLocks noGrp="1"/>
          </p:cNvSpPr>
          <p:nvPr>
            <p:ph type="subTitle" idx="1"/>
          </p:nvPr>
        </p:nvSpPr>
        <p:spPr>
          <a:xfrm rot="-5400000">
            <a:off x="2543575" y="428522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12</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35"/>
          <p:cNvPicPr preferRelativeResize="0"/>
          <p:nvPr/>
        </p:nvPicPr>
        <p:blipFill>
          <a:blip r:embed="rId3">
            <a:alphaModFix/>
          </a:blip>
          <a:stretch>
            <a:fillRect/>
          </a:stretch>
        </p:blipFill>
        <p:spPr>
          <a:xfrm>
            <a:off x="0" y="0"/>
            <a:ext cx="6054939" cy="5143499"/>
          </a:xfrm>
          <a:prstGeom prst="rect">
            <a:avLst/>
          </a:prstGeom>
          <a:noFill/>
          <a:ln>
            <a:noFill/>
          </a:ln>
        </p:spPr>
      </p:pic>
      <p:sp>
        <p:nvSpPr>
          <p:cNvPr id="676" name="Google Shape;676;p35"/>
          <p:cNvSpPr txBox="1">
            <a:spLocks noGrp="1"/>
          </p:cNvSpPr>
          <p:nvPr>
            <p:ph type="ctrTitle" idx="8"/>
          </p:nvPr>
        </p:nvSpPr>
        <p:spPr>
          <a:xfrm>
            <a:off x="6173400" y="1057150"/>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 = 5</a:t>
            </a:r>
            <a:endParaRPr/>
          </a:p>
        </p:txBody>
      </p:sp>
      <p:sp>
        <p:nvSpPr>
          <p:cNvPr id="677" name="Google Shape;677;p35"/>
          <p:cNvSpPr txBox="1">
            <a:spLocks noGrp="1"/>
          </p:cNvSpPr>
          <p:nvPr>
            <p:ph type="ctrTitle" idx="8"/>
          </p:nvPr>
        </p:nvSpPr>
        <p:spPr>
          <a:xfrm>
            <a:off x="6167100" y="479975"/>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Agrupación de </a:t>
            </a:r>
            <a:endParaRPr/>
          </a:p>
          <a:p>
            <a:pPr marL="0" lvl="0" indent="0" algn="l" rtl="0">
              <a:spcBef>
                <a:spcPts val="0"/>
              </a:spcBef>
              <a:spcAft>
                <a:spcPts val="0"/>
              </a:spcAft>
              <a:buNone/>
            </a:pPr>
            <a:r>
              <a:rPr lang="en"/>
              <a:t>los Paises</a:t>
            </a:r>
            <a:endParaRPr/>
          </a:p>
        </p:txBody>
      </p:sp>
      <p:pic>
        <p:nvPicPr>
          <p:cNvPr id="678" name="Google Shape;678;p35"/>
          <p:cNvPicPr preferRelativeResize="0"/>
          <p:nvPr/>
        </p:nvPicPr>
        <p:blipFill rotWithShape="1">
          <a:blip r:embed="rId4">
            <a:alphaModFix/>
          </a:blip>
          <a:srcRect l="2061" t="2357" r="66888" b="66899"/>
          <a:stretch/>
        </p:blipFill>
        <p:spPr>
          <a:xfrm>
            <a:off x="7622150" y="3735575"/>
            <a:ext cx="1251324" cy="1245125"/>
          </a:xfrm>
          <a:prstGeom prst="rect">
            <a:avLst/>
          </a:prstGeom>
          <a:noFill/>
          <a:ln>
            <a:noFill/>
          </a:ln>
        </p:spPr>
      </p:pic>
      <p:sp>
        <p:nvSpPr>
          <p:cNvPr id="679" name="Google Shape;679;p35"/>
          <p:cNvSpPr txBox="1">
            <a:spLocks noGrp="1"/>
          </p:cNvSpPr>
          <p:nvPr>
            <p:ph type="subTitle" idx="1"/>
          </p:nvPr>
        </p:nvSpPr>
        <p:spPr>
          <a:xfrm rot="5400000">
            <a:off x="5634600" y="431292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13</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pic>
        <p:nvPicPr>
          <p:cNvPr id="684" name="Google Shape;684;p36"/>
          <p:cNvPicPr preferRelativeResize="0"/>
          <p:nvPr/>
        </p:nvPicPr>
        <p:blipFill>
          <a:blip r:embed="rId3">
            <a:alphaModFix/>
          </a:blip>
          <a:stretch>
            <a:fillRect/>
          </a:stretch>
        </p:blipFill>
        <p:spPr>
          <a:xfrm>
            <a:off x="3128550" y="0"/>
            <a:ext cx="6015450" cy="5143499"/>
          </a:xfrm>
          <a:prstGeom prst="rect">
            <a:avLst/>
          </a:prstGeom>
          <a:noFill/>
          <a:ln>
            <a:noFill/>
          </a:ln>
        </p:spPr>
      </p:pic>
      <p:sp>
        <p:nvSpPr>
          <p:cNvPr id="685" name="Google Shape;685;p36"/>
          <p:cNvSpPr txBox="1">
            <a:spLocks noGrp="1"/>
          </p:cNvSpPr>
          <p:nvPr>
            <p:ph type="ctrTitle" idx="8"/>
          </p:nvPr>
        </p:nvSpPr>
        <p:spPr>
          <a:xfrm>
            <a:off x="161625" y="1097475"/>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 = 7</a:t>
            </a:r>
            <a:endParaRPr/>
          </a:p>
        </p:txBody>
      </p:sp>
      <p:sp>
        <p:nvSpPr>
          <p:cNvPr id="686" name="Google Shape;686;p36"/>
          <p:cNvSpPr txBox="1">
            <a:spLocks noGrp="1"/>
          </p:cNvSpPr>
          <p:nvPr>
            <p:ph type="ctrTitle" idx="8"/>
          </p:nvPr>
        </p:nvSpPr>
        <p:spPr>
          <a:xfrm>
            <a:off x="155325" y="520300"/>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Agrupación de </a:t>
            </a:r>
            <a:endParaRPr/>
          </a:p>
          <a:p>
            <a:pPr marL="0" lvl="0" indent="0" algn="l" rtl="0">
              <a:spcBef>
                <a:spcPts val="0"/>
              </a:spcBef>
              <a:spcAft>
                <a:spcPts val="0"/>
              </a:spcAft>
              <a:buNone/>
            </a:pPr>
            <a:r>
              <a:rPr lang="en"/>
              <a:t>los Paises</a:t>
            </a:r>
            <a:endParaRPr/>
          </a:p>
        </p:txBody>
      </p:sp>
      <p:pic>
        <p:nvPicPr>
          <p:cNvPr id="687" name="Google Shape;687;p36"/>
          <p:cNvPicPr preferRelativeResize="0"/>
          <p:nvPr/>
        </p:nvPicPr>
        <p:blipFill rotWithShape="1">
          <a:blip r:embed="rId4">
            <a:alphaModFix/>
          </a:blip>
          <a:srcRect l="2675" t="34477" r="67657" b="35240"/>
          <a:stretch/>
        </p:blipFill>
        <p:spPr>
          <a:xfrm>
            <a:off x="1465375" y="3742650"/>
            <a:ext cx="1185126" cy="1215825"/>
          </a:xfrm>
          <a:prstGeom prst="rect">
            <a:avLst/>
          </a:prstGeom>
          <a:noFill/>
          <a:ln>
            <a:noFill/>
          </a:ln>
        </p:spPr>
      </p:pic>
      <p:sp>
        <p:nvSpPr>
          <p:cNvPr id="688" name="Google Shape;688;p36"/>
          <p:cNvSpPr txBox="1">
            <a:spLocks noGrp="1"/>
          </p:cNvSpPr>
          <p:nvPr>
            <p:ph type="subTitle" idx="1"/>
          </p:nvPr>
        </p:nvSpPr>
        <p:spPr>
          <a:xfrm rot="-5400000">
            <a:off x="2299700" y="429260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14</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37"/>
          <p:cNvSpPr txBox="1">
            <a:spLocks noGrp="1"/>
          </p:cNvSpPr>
          <p:nvPr>
            <p:ph type="ctrTitle" idx="8"/>
          </p:nvPr>
        </p:nvSpPr>
        <p:spPr>
          <a:xfrm>
            <a:off x="5820700" y="181210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 = 2</a:t>
            </a:r>
            <a:endParaRPr/>
          </a:p>
          <a:p>
            <a:pPr marL="0" lvl="0" indent="0" algn="l" rtl="0">
              <a:spcBef>
                <a:spcPts val="0"/>
              </a:spcBef>
              <a:spcAft>
                <a:spcPts val="0"/>
              </a:spcAft>
              <a:buNone/>
            </a:pPr>
            <a:r>
              <a:rPr lang="en"/>
              <a:t>100 Iterations</a:t>
            </a:r>
            <a:endParaRPr/>
          </a:p>
        </p:txBody>
      </p:sp>
      <p:sp>
        <p:nvSpPr>
          <p:cNvPr id="694" name="Google Shape;694;p37"/>
          <p:cNvSpPr txBox="1">
            <a:spLocks noGrp="1"/>
          </p:cNvSpPr>
          <p:nvPr>
            <p:ph type="ctrTitle" idx="8"/>
          </p:nvPr>
        </p:nvSpPr>
        <p:spPr>
          <a:xfrm>
            <a:off x="5820700" y="70302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Visualización de </a:t>
            </a:r>
            <a:endParaRPr/>
          </a:p>
          <a:p>
            <a:pPr marL="0" lvl="0" indent="0" algn="l" rtl="0">
              <a:spcBef>
                <a:spcPts val="0"/>
              </a:spcBef>
              <a:spcAft>
                <a:spcPts val="0"/>
              </a:spcAft>
              <a:buNone/>
            </a:pPr>
            <a:r>
              <a:rPr lang="en"/>
              <a:t>Resultados</a:t>
            </a:r>
            <a:endParaRPr/>
          </a:p>
        </p:txBody>
      </p:sp>
      <p:pic>
        <p:nvPicPr>
          <p:cNvPr id="695" name="Google Shape;695;p37"/>
          <p:cNvPicPr preferRelativeResize="0"/>
          <p:nvPr/>
        </p:nvPicPr>
        <p:blipFill rotWithShape="1">
          <a:blip r:embed="rId3">
            <a:alphaModFix/>
          </a:blip>
          <a:srcRect t="9494" r="12319"/>
          <a:stretch/>
        </p:blipFill>
        <p:spPr>
          <a:xfrm>
            <a:off x="0" y="-2537"/>
            <a:ext cx="5629650" cy="5148573"/>
          </a:xfrm>
          <a:prstGeom prst="rect">
            <a:avLst/>
          </a:prstGeom>
          <a:noFill/>
          <a:ln>
            <a:noFill/>
          </a:ln>
        </p:spPr>
      </p:pic>
      <p:pic>
        <p:nvPicPr>
          <p:cNvPr id="696" name="Google Shape;696;p37"/>
          <p:cNvPicPr preferRelativeResize="0"/>
          <p:nvPr/>
        </p:nvPicPr>
        <p:blipFill rotWithShape="1">
          <a:blip r:embed="rId4">
            <a:alphaModFix/>
          </a:blip>
          <a:srcRect l="64620" t="67054" r="2792" b="3272"/>
          <a:stretch/>
        </p:blipFill>
        <p:spPr>
          <a:xfrm>
            <a:off x="7541045" y="3718850"/>
            <a:ext cx="1354630" cy="1239625"/>
          </a:xfrm>
          <a:prstGeom prst="rect">
            <a:avLst/>
          </a:prstGeom>
          <a:noFill/>
          <a:ln>
            <a:noFill/>
          </a:ln>
        </p:spPr>
      </p:pic>
      <p:pic>
        <p:nvPicPr>
          <p:cNvPr id="697" name="Google Shape;697;p37"/>
          <p:cNvPicPr preferRelativeResize="0"/>
          <p:nvPr/>
        </p:nvPicPr>
        <p:blipFill>
          <a:blip r:embed="rId5">
            <a:alphaModFix/>
          </a:blip>
          <a:stretch>
            <a:fillRect/>
          </a:stretch>
        </p:blipFill>
        <p:spPr>
          <a:xfrm>
            <a:off x="4936100" y="3032050"/>
            <a:ext cx="4067507" cy="280500"/>
          </a:xfrm>
          <a:prstGeom prst="rect">
            <a:avLst/>
          </a:prstGeom>
          <a:noFill/>
          <a:ln>
            <a:noFill/>
          </a:ln>
          <a:effectLst>
            <a:outerShdw blurRad="57150" dist="133350" dir="5340000" algn="bl" rotWithShape="0">
              <a:srgbClr val="000000">
                <a:alpha val="50000"/>
              </a:srgbClr>
            </a:outerShdw>
          </a:effectLst>
        </p:spPr>
      </p:pic>
      <p:sp>
        <p:nvSpPr>
          <p:cNvPr id="698" name="Google Shape;698;p37"/>
          <p:cNvSpPr txBox="1">
            <a:spLocks noGrp="1"/>
          </p:cNvSpPr>
          <p:nvPr>
            <p:ph type="subTitle" idx="1"/>
          </p:nvPr>
        </p:nvSpPr>
        <p:spPr>
          <a:xfrm rot="5400000">
            <a:off x="5329750" y="43055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15</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38"/>
          <p:cNvSpPr txBox="1">
            <a:spLocks noGrp="1"/>
          </p:cNvSpPr>
          <p:nvPr>
            <p:ph type="ctrTitle" idx="8"/>
          </p:nvPr>
        </p:nvSpPr>
        <p:spPr>
          <a:xfrm>
            <a:off x="250975" y="165970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 = 3</a:t>
            </a:r>
            <a:endParaRPr/>
          </a:p>
          <a:p>
            <a:pPr marL="0" lvl="0" indent="0" algn="l" rtl="0">
              <a:spcBef>
                <a:spcPts val="0"/>
              </a:spcBef>
              <a:spcAft>
                <a:spcPts val="0"/>
              </a:spcAft>
              <a:buNone/>
            </a:pPr>
            <a:r>
              <a:rPr lang="en"/>
              <a:t>100 Iterations</a:t>
            </a:r>
            <a:endParaRPr/>
          </a:p>
        </p:txBody>
      </p:sp>
      <p:sp>
        <p:nvSpPr>
          <p:cNvPr id="704" name="Google Shape;704;p38"/>
          <p:cNvSpPr txBox="1">
            <a:spLocks noGrp="1"/>
          </p:cNvSpPr>
          <p:nvPr>
            <p:ph type="ctrTitle" idx="8"/>
          </p:nvPr>
        </p:nvSpPr>
        <p:spPr>
          <a:xfrm>
            <a:off x="250975" y="55062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Visualización de </a:t>
            </a:r>
            <a:endParaRPr/>
          </a:p>
          <a:p>
            <a:pPr marL="0" lvl="0" indent="0" algn="l" rtl="0">
              <a:spcBef>
                <a:spcPts val="0"/>
              </a:spcBef>
              <a:spcAft>
                <a:spcPts val="0"/>
              </a:spcAft>
              <a:buNone/>
            </a:pPr>
            <a:r>
              <a:rPr lang="en"/>
              <a:t>Resultados</a:t>
            </a:r>
            <a:endParaRPr/>
          </a:p>
        </p:txBody>
      </p:sp>
      <p:pic>
        <p:nvPicPr>
          <p:cNvPr id="705" name="Google Shape;705;p38"/>
          <p:cNvPicPr preferRelativeResize="0"/>
          <p:nvPr/>
        </p:nvPicPr>
        <p:blipFill rotWithShape="1">
          <a:blip r:embed="rId3">
            <a:alphaModFix/>
          </a:blip>
          <a:srcRect l="2060" t="66596" r="67503" b="3272"/>
          <a:stretch/>
        </p:blipFill>
        <p:spPr>
          <a:xfrm>
            <a:off x="1723750" y="3735575"/>
            <a:ext cx="1234350" cy="1228124"/>
          </a:xfrm>
          <a:prstGeom prst="rect">
            <a:avLst/>
          </a:prstGeom>
          <a:noFill/>
          <a:ln>
            <a:noFill/>
          </a:ln>
        </p:spPr>
      </p:pic>
      <p:pic>
        <p:nvPicPr>
          <p:cNvPr id="706" name="Google Shape;706;p38"/>
          <p:cNvPicPr preferRelativeResize="0"/>
          <p:nvPr/>
        </p:nvPicPr>
        <p:blipFill rotWithShape="1">
          <a:blip r:embed="rId4">
            <a:alphaModFix/>
          </a:blip>
          <a:srcRect t="8792" r="13897"/>
          <a:stretch/>
        </p:blipFill>
        <p:spPr>
          <a:xfrm>
            <a:off x="3499625" y="0"/>
            <a:ext cx="5644375" cy="5143500"/>
          </a:xfrm>
          <a:prstGeom prst="rect">
            <a:avLst/>
          </a:prstGeom>
          <a:noFill/>
          <a:ln>
            <a:noFill/>
          </a:ln>
        </p:spPr>
      </p:pic>
      <p:sp>
        <p:nvSpPr>
          <p:cNvPr id="707" name="Google Shape;707;p38"/>
          <p:cNvSpPr txBox="1">
            <a:spLocks noGrp="1"/>
          </p:cNvSpPr>
          <p:nvPr>
            <p:ph type="subTitle" idx="1"/>
          </p:nvPr>
        </p:nvSpPr>
        <p:spPr>
          <a:xfrm rot="-5400000">
            <a:off x="2639625" y="428522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16</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9"/>
          <p:cNvSpPr txBox="1">
            <a:spLocks noGrp="1"/>
          </p:cNvSpPr>
          <p:nvPr>
            <p:ph type="ctrTitle" idx="8"/>
          </p:nvPr>
        </p:nvSpPr>
        <p:spPr>
          <a:xfrm>
            <a:off x="5902125" y="1804700"/>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 = 5</a:t>
            </a:r>
            <a:endParaRPr/>
          </a:p>
          <a:p>
            <a:pPr marL="0" lvl="0" indent="0" algn="l" rtl="0">
              <a:spcBef>
                <a:spcPts val="0"/>
              </a:spcBef>
              <a:spcAft>
                <a:spcPts val="0"/>
              </a:spcAft>
              <a:buNone/>
            </a:pPr>
            <a:r>
              <a:rPr lang="en"/>
              <a:t>100 Iterations</a:t>
            </a:r>
            <a:endParaRPr/>
          </a:p>
        </p:txBody>
      </p:sp>
      <p:sp>
        <p:nvSpPr>
          <p:cNvPr id="713" name="Google Shape;713;p39"/>
          <p:cNvSpPr txBox="1">
            <a:spLocks noGrp="1"/>
          </p:cNvSpPr>
          <p:nvPr>
            <p:ph type="ctrTitle" idx="8"/>
          </p:nvPr>
        </p:nvSpPr>
        <p:spPr>
          <a:xfrm>
            <a:off x="5902125" y="69562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Visualización de </a:t>
            </a:r>
            <a:endParaRPr/>
          </a:p>
          <a:p>
            <a:pPr marL="0" lvl="0" indent="0" algn="l" rtl="0">
              <a:spcBef>
                <a:spcPts val="0"/>
              </a:spcBef>
              <a:spcAft>
                <a:spcPts val="0"/>
              </a:spcAft>
              <a:buNone/>
            </a:pPr>
            <a:r>
              <a:rPr lang="en"/>
              <a:t>Resultados</a:t>
            </a:r>
            <a:endParaRPr/>
          </a:p>
        </p:txBody>
      </p:sp>
      <p:pic>
        <p:nvPicPr>
          <p:cNvPr id="714" name="Google Shape;714;p39"/>
          <p:cNvPicPr preferRelativeResize="0"/>
          <p:nvPr/>
        </p:nvPicPr>
        <p:blipFill rotWithShape="1">
          <a:blip r:embed="rId3">
            <a:alphaModFix/>
          </a:blip>
          <a:srcRect l="33831" t="2665" r="34764" b="67816"/>
          <a:stretch/>
        </p:blipFill>
        <p:spPr>
          <a:xfrm>
            <a:off x="7485325" y="3610075"/>
            <a:ext cx="1346750" cy="1272225"/>
          </a:xfrm>
          <a:prstGeom prst="rect">
            <a:avLst/>
          </a:prstGeom>
          <a:noFill/>
          <a:ln>
            <a:noFill/>
          </a:ln>
        </p:spPr>
      </p:pic>
      <p:pic>
        <p:nvPicPr>
          <p:cNvPr id="715" name="Google Shape;715;p39"/>
          <p:cNvPicPr preferRelativeResize="0"/>
          <p:nvPr/>
        </p:nvPicPr>
        <p:blipFill rotWithShape="1">
          <a:blip r:embed="rId4">
            <a:alphaModFix/>
          </a:blip>
          <a:srcRect t="9024" r="13111"/>
          <a:stretch/>
        </p:blipFill>
        <p:spPr>
          <a:xfrm>
            <a:off x="0" y="0"/>
            <a:ext cx="5646656" cy="5143499"/>
          </a:xfrm>
          <a:prstGeom prst="rect">
            <a:avLst/>
          </a:prstGeom>
          <a:noFill/>
          <a:ln>
            <a:noFill/>
          </a:ln>
        </p:spPr>
      </p:pic>
      <p:sp>
        <p:nvSpPr>
          <p:cNvPr id="716" name="Google Shape;716;p39"/>
          <p:cNvSpPr txBox="1">
            <a:spLocks noGrp="1"/>
          </p:cNvSpPr>
          <p:nvPr>
            <p:ph type="subTitle" idx="1"/>
          </p:nvPr>
        </p:nvSpPr>
        <p:spPr>
          <a:xfrm rot="5400000">
            <a:off x="5248325" y="431480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17</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40"/>
          <p:cNvSpPr txBox="1">
            <a:spLocks noGrp="1"/>
          </p:cNvSpPr>
          <p:nvPr>
            <p:ph type="ctrTitle"/>
          </p:nvPr>
        </p:nvSpPr>
        <p:spPr>
          <a:xfrm>
            <a:off x="3221050" y="2047575"/>
            <a:ext cx="43572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REGLA DE OJA</a:t>
            </a:r>
            <a:endParaRPr/>
          </a:p>
        </p:txBody>
      </p:sp>
      <p:sp>
        <p:nvSpPr>
          <p:cNvPr id="722" name="Google Shape;722;p40"/>
          <p:cNvSpPr/>
          <p:nvPr/>
        </p:nvSpPr>
        <p:spPr>
          <a:xfrm>
            <a:off x="2125275" y="1868575"/>
            <a:ext cx="1085100" cy="1085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p:cNvSpPr txBox="1">
            <a:spLocks noGrp="1"/>
          </p:cNvSpPr>
          <p:nvPr>
            <p:ph type="title" idx="2"/>
          </p:nvPr>
        </p:nvSpPr>
        <p:spPr>
          <a:xfrm>
            <a:off x="21773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02</a:t>
            </a:r>
            <a:endParaRPr>
              <a:solidFill>
                <a:schemeClr val="dk2"/>
              </a:solidFill>
            </a:endParaRPr>
          </a:p>
        </p:txBody>
      </p:sp>
      <p:sp>
        <p:nvSpPr>
          <p:cNvPr id="724" name="Google Shape;724;p40"/>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p:cNvSpPr/>
          <p:nvPr/>
        </p:nvSpPr>
        <p:spPr>
          <a:xfrm>
            <a:off x="25891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6" name="Google Shape;726;p40"/>
          <p:cNvCxnSpPr>
            <a:stCxn id="722" idx="2"/>
          </p:cNvCxnSpPr>
          <p:nvPr/>
        </p:nvCxnSpPr>
        <p:spPr>
          <a:xfrm>
            <a:off x="2667825" y="2953675"/>
            <a:ext cx="0" cy="978000"/>
          </a:xfrm>
          <a:prstGeom prst="straightConnector1">
            <a:avLst/>
          </a:prstGeom>
          <a:noFill/>
          <a:ln w="19050" cap="flat" cmpd="sng">
            <a:solidFill>
              <a:schemeClr val="accent3"/>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1"/>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1ra</a:t>
            </a:r>
            <a:r>
              <a:rPr lang="en" sz="3000"/>
              <a:t> </a:t>
            </a:r>
            <a:r>
              <a:rPr lang="en"/>
              <a:t>Componente (46.1%)</a:t>
            </a:r>
            <a:endParaRPr sz="3000"/>
          </a:p>
        </p:txBody>
      </p:sp>
      <p:graphicFrame>
        <p:nvGraphicFramePr>
          <p:cNvPr id="732" name="Google Shape;732;p41"/>
          <p:cNvGraphicFramePr/>
          <p:nvPr/>
        </p:nvGraphicFramePr>
        <p:xfrm>
          <a:off x="618813" y="1774525"/>
          <a:ext cx="8123975" cy="1453550"/>
        </p:xfrm>
        <a:graphic>
          <a:graphicData uri="http://schemas.openxmlformats.org/drawingml/2006/table">
            <a:tbl>
              <a:tblPr>
                <a:noFill/>
                <a:tableStyleId>{FF1BB4DD-2F97-4478-9BF3-465A1E78B588}</a:tableStyleId>
              </a:tblPr>
              <a:tblGrid>
                <a:gridCol w="1005550">
                  <a:extLst>
                    <a:ext uri="{9D8B030D-6E8A-4147-A177-3AD203B41FA5}">
                      <a16:colId xmlns:a16="http://schemas.microsoft.com/office/drawing/2014/main" val="20000"/>
                    </a:ext>
                  </a:extLst>
                </a:gridCol>
                <a:gridCol w="1025425">
                  <a:extLst>
                    <a:ext uri="{9D8B030D-6E8A-4147-A177-3AD203B41FA5}">
                      <a16:colId xmlns:a16="http://schemas.microsoft.com/office/drawing/2014/main" val="20001"/>
                    </a:ext>
                  </a:extLst>
                </a:gridCol>
                <a:gridCol w="1015500">
                  <a:extLst>
                    <a:ext uri="{9D8B030D-6E8A-4147-A177-3AD203B41FA5}">
                      <a16:colId xmlns:a16="http://schemas.microsoft.com/office/drawing/2014/main" val="20002"/>
                    </a:ext>
                  </a:extLst>
                </a:gridCol>
                <a:gridCol w="1015500">
                  <a:extLst>
                    <a:ext uri="{9D8B030D-6E8A-4147-A177-3AD203B41FA5}">
                      <a16:colId xmlns:a16="http://schemas.microsoft.com/office/drawing/2014/main" val="20003"/>
                    </a:ext>
                  </a:extLst>
                </a:gridCol>
                <a:gridCol w="1015500">
                  <a:extLst>
                    <a:ext uri="{9D8B030D-6E8A-4147-A177-3AD203B41FA5}">
                      <a16:colId xmlns:a16="http://schemas.microsoft.com/office/drawing/2014/main" val="20004"/>
                    </a:ext>
                  </a:extLst>
                </a:gridCol>
                <a:gridCol w="1015500">
                  <a:extLst>
                    <a:ext uri="{9D8B030D-6E8A-4147-A177-3AD203B41FA5}">
                      <a16:colId xmlns:a16="http://schemas.microsoft.com/office/drawing/2014/main" val="20005"/>
                    </a:ext>
                  </a:extLst>
                </a:gridCol>
                <a:gridCol w="1015500">
                  <a:extLst>
                    <a:ext uri="{9D8B030D-6E8A-4147-A177-3AD203B41FA5}">
                      <a16:colId xmlns:a16="http://schemas.microsoft.com/office/drawing/2014/main" val="20006"/>
                    </a:ext>
                  </a:extLst>
                </a:gridCol>
                <a:gridCol w="1015500">
                  <a:extLst>
                    <a:ext uri="{9D8B030D-6E8A-4147-A177-3AD203B41FA5}">
                      <a16:colId xmlns:a16="http://schemas.microsoft.com/office/drawing/2014/main" val="20007"/>
                    </a:ext>
                  </a:extLst>
                </a:gridCol>
              </a:tblGrid>
              <a:tr h="579750">
                <a:tc>
                  <a:txBody>
                    <a:bodyPr/>
                    <a:lstStyle/>
                    <a:p>
                      <a:pPr marL="0" lvl="0" indent="0" algn="l" rtl="0">
                        <a:spcBef>
                          <a:spcPts val="0"/>
                        </a:spcBef>
                        <a:spcAft>
                          <a:spcPts val="0"/>
                        </a:spcAft>
                        <a:buNone/>
                      </a:pPr>
                      <a:endParaRPr sz="1100"/>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ebas Neue"/>
                          <a:ea typeface="Bebas Neue"/>
                          <a:cs typeface="Bebas Neue"/>
                          <a:sym typeface="Bebas Neue"/>
                        </a:rPr>
                        <a:t>Area</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GDP</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inflacion</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Expectativa de vida</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Militarización</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Crecimiento</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Desempleo</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436900">
                <a:tc>
                  <a:txBody>
                    <a:bodyPr/>
                    <a:lstStyle/>
                    <a:p>
                      <a:pPr marL="0" lvl="0" indent="0" algn="ctr" rtl="0">
                        <a:spcBef>
                          <a:spcPts val="0"/>
                        </a:spcBef>
                        <a:spcAft>
                          <a:spcPts val="0"/>
                        </a:spcAft>
                        <a:buNone/>
                      </a:pPr>
                      <a:r>
                        <a:rPr lang="en" sz="1100">
                          <a:latin typeface="Bebas Neue"/>
                          <a:ea typeface="Bebas Neue"/>
                          <a:cs typeface="Bebas Neue"/>
                          <a:sym typeface="Bebas Neue"/>
                        </a:rPr>
                        <a:t>Con LIB PCA</a:t>
                      </a:r>
                      <a:endParaRPr sz="9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rgbClr val="FFFFFF"/>
                          </a:solidFill>
                        </a:rPr>
                        <a:t>0,12487390</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-0,50050586</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0,40651815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-0,48287333</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0,18811162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-0.47570355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0.27165582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36900">
                <a:tc>
                  <a:txBody>
                    <a:bodyPr/>
                    <a:lstStyle/>
                    <a:p>
                      <a:pPr marL="0" lvl="0" indent="0" algn="ctr" rtl="0">
                        <a:spcBef>
                          <a:spcPts val="0"/>
                        </a:spcBef>
                        <a:spcAft>
                          <a:spcPts val="0"/>
                        </a:spcAft>
                        <a:buNone/>
                      </a:pPr>
                      <a:r>
                        <a:rPr lang="en" sz="1100">
                          <a:latin typeface="Bebas Neue"/>
                          <a:ea typeface="Bebas Neue"/>
                          <a:cs typeface="Bebas Neue"/>
                          <a:sym typeface="Bebas Neue"/>
                        </a:rPr>
                        <a:t>CON OJA</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chemeClr val="lt1"/>
                          </a:solidFill>
                        </a:rPr>
                        <a:t>0,12496029</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-0,50054850</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0,40657603</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-0,48281993</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0,18802209</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-0.47569859</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0.27161650</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33" name="Google Shape;733;p41"/>
          <p:cNvSpPr txBox="1">
            <a:spLocks noGrp="1"/>
          </p:cNvSpPr>
          <p:nvPr>
            <p:ph type="ctrTitle" idx="8"/>
          </p:nvPr>
        </p:nvSpPr>
        <p:spPr>
          <a:xfrm>
            <a:off x="2208150" y="36252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300"/>
              <a:t>* Valores obtenidos para 15000 épocas y Eta_0 = 0.1 </a:t>
            </a:r>
            <a:endParaRPr sz="1300"/>
          </a:p>
        </p:txBody>
      </p:sp>
      <p:pic>
        <p:nvPicPr>
          <p:cNvPr id="734" name="Google Shape;734;p41"/>
          <p:cNvPicPr preferRelativeResize="0"/>
          <p:nvPr/>
        </p:nvPicPr>
        <p:blipFill rotWithShape="1">
          <a:blip r:embed="rId3">
            <a:alphaModFix/>
          </a:blip>
          <a:srcRect r="65276" b="66963"/>
          <a:stretch/>
        </p:blipFill>
        <p:spPr>
          <a:xfrm>
            <a:off x="7301500" y="3533300"/>
            <a:ext cx="1520176" cy="1453550"/>
          </a:xfrm>
          <a:prstGeom prst="rect">
            <a:avLst/>
          </a:prstGeom>
          <a:noFill/>
          <a:ln>
            <a:noFill/>
          </a:ln>
        </p:spPr>
      </p:pic>
      <p:sp>
        <p:nvSpPr>
          <p:cNvPr id="735" name="Google Shape;735;p41"/>
          <p:cNvSpPr txBox="1">
            <a:spLocks noGrp="1"/>
          </p:cNvSpPr>
          <p:nvPr>
            <p:ph type="subTitle" idx="1"/>
          </p:nvPr>
        </p:nvSpPr>
        <p:spPr>
          <a:xfrm>
            <a:off x="4049613" y="328642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1</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42"/>
          <p:cNvSpPr txBox="1">
            <a:spLocks noGrp="1"/>
          </p:cNvSpPr>
          <p:nvPr>
            <p:ph type="ctrTitle" idx="8"/>
          </p:nvPr>
        </p:nvSpPr>
        <p:spPr>
          <a:xfrm>
            <a:off x="695025" y="259275"/>
            <a:ext cx="28521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Interpretación</a:t>
            </a:r>
            <a:endParaRPr/>
          </a:p>
        </p:txBody>
      </p:sp>
      <p:graphicFrame>
        <p:nvGraphicFramePr>
          <p:cNvPr id="741" name="Google Shape;741;p42"/>
          <p:cNvGraphicFramePr/>
          <p:nvPr/>
        </p:nvGraphicFramePr>
        <p:xfrm>
          <a:off x="429738" y="926075"/>
          <a:ext cx="1712050" cy="3082755"/>
        </p:xfrm>
        <a:graphic>
          <a:graphicData uri="http://schemas.openxmlformats.org/drawingml/2006/table">
            <a:tbl>
              <a:tblPr>
                <a:noFill/>
                <a:tableStyleId>{FF1BB4DD-2F97-4478-9BF3-465A1E78B588}</a:tableStyleId>
              </a:tblPr>
              <a:tblGrid>
                <a:gridCol w="847650">
                  <a:extLst>
                    <a:ext uri="{9D8B030D-6E8A-4147-A177-3AD203B41FA5}">
                      <a16:colId xmlns:a16="http://schemas.microsoft.com/office/drawing/2014/main" val="20000"/>
                    </a:ext>
                  </a:extLst>
                </a:gridCol>
                <a:gridCol w="864400">
                  <a:extLst>
                    <a:ext uri="{9D8B030D-6E8A-4147-A177-3AD203B41FA5}">
                      <a16:colId xmlns:a16="http://schemas.microsoft.com/office/drawing/2014/main" val="20001"/>
                    </a:ext>
                  </a:extLst>
                </a:gridCol>
              </a:tblGrid>
              <a:tr h="486150">
                <a:tc>
                  <a:txBody>
                    <a:bodyPr/>
                    <a:lstStyle/>
                    <a:p>
                      <a:pPr marL="0" lvl="0" indent="0" algn="l" rtl="0">
                        <a:spcBef>
                          <a:spcPts val="0"/>
                        </a:spcBef>
                        <a:spcAft>
                          <a:spcPts val="0"/>
                        </a:spcAft>
                        <a:buNone/>
                      </a:pPr>
                      <a:endParaRPr sz="1100"/>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ebas Neue"/>
                          <a:ea typeface="Bebas Neue"/>
                          <a:cs typeface="Bebas Neue"/>
                          <a:sym typeface="Bebas Neue"/>
                        </a:rPr>
                        <a:t>1era Componente</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66375">
                <a:tc>
                  <a:txBody>
                    <a:bodyPr/>
                    <a:lstStyle/>
                    <a:p>
                      <a:pPr marL="0" lvl="0" indent="0" algn="ctr" rtl="0">
                        <a:spcBef>
                          <a:spcPts val="0"/>
                        </a:spcBef>
                        <a:spcAft>
                          <a:spcPts val="0"/>
                        </a:spcAft>
                        <a:buNone/>
                      </a:pPr>
                      <a:r>
                        <a:rPr lang="en" sz="1100">
                          <a:latin typeface="Bebas Neue"/>
                          <a:ea typeface="Bebas Neue"/>
                          <a:cs typeface="Bebas Neue"/>
                          <a:sym typeface="Bebas Neue"/>
                        </a:rPr>
                        <a:t>Luxembourg</a:t>
                      </a:r>
                      <a:endParaRPr sz="9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rgbClr val="FFFFFF"/>
                          </a:solidFill>
                        </a:rPr>
                        <a:t>-3.478435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66375">
                <a:tc>
                  <a:txBody>
                    <a:bodyPr/>
                    <a:lstStyle/>
                    <a:p>
                      <a:pPr marL="0" lvl="0" indent="0" algn="ctr" rtl="0">
                        <a:spcBef>
                          <a:spcPts val="0"/>
                        </a:spcBef>
                        <a:spcAft>
                          <a:spcPts val="0"/>
                        </a:spcAft>
                        <a:buNone/>
                      </a:pPr>
                      <a:r>
                        <a:rPr lang="en" sz="1100">
                          <a:latin typeface="Bebas Neue"/>
                          <a:ea typeface="Bebas Neue"/>
                          <a:cs typeface="Bebas Neue"/>
                          <a:sym typeface="Bebas Neue"/>
                        </a:rPr>
                        <a:t>Switzerland</a:t>
                      </a:r>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chemeClr val="lt1"/>
                          </a:solidFill>
                        </a:rPr>
                        <a:t>-3.281586</a:t>
                      </a:r>
                      <a:endParaRPr sz="1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66375">
                <a:tc>
                  <a:txBody>
                    <a:bodyPr/>
                    <a:lstStyle/>
                    <a:p>
                      <a:pPr marL="0" lvl="0" indent="0" algn="ctr" rtl="0">
                        <a:spcBef>
                          <a:spcPts val="0"/>
                        </a:spcBef>
                        <a:spcAft>
                          <a:spcPts val="0"/>
                        </a:spcAft>
                        <a:buNone/>
                      </a:pPr>
                      <a:r>
                        <a:rPr lang="en" sz="1100">
                          <a:latin typeface="Bebas Neue"/>
                          <a:ea typeface="Bebas Neue"/>
                          <a:cs typeface="Bebas Neue"/>
                          <a:sym typeface="Bebas Neue"/>
                        </a:rPr>
                        <a:t>Norway</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chemeClr val="lt1"/>
                          </a:solidFill>
                        </a:rPr>
                        <a:t>-2.106511</a:t>
                      </a:r>
                      <a:endParaRPr sz="1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66375">
                <a:tc>
                  <a:txBody>
                    <a:bodyPr/>
                    <a:lstStyle/>
                    <a:p>
                      <a:pPr marL="0" lvl="0" indent="0" algn="ctr" rtl="0">
                        <a:spcBef>
                          <a:spcPts val="0"/>
                        </a:spcBef>
                        <a:spcAft>
                          <a:spcPts val="0"/>
                        </a:spcAft>
                        <a:buNone/>
                      </a:pPr>
                      <a:r>
                        <a:rPr lang="en" sz="1100">
                          <a:latin typeface="Bebas Neue"/>
                          <a:ea typeface="Bebas Neue"/>
                          <a:cs typeface="Bebas Neue"/>
                          <a:sym typeface="Bebas Neue"/>
                        </a:rPr>
                        <a:t>. . .</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chemeClr val="lt1"/>
                          </a:solidFill>
                        </a:rPr>
                        <a:t>. . .</a:t>
                      </a:r>
                      <a:endParaRPr sz="1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66375">
                <a:tc>
                  <a:txBody>
                    <a:bodyPr/>
                    <a:lstStyle/>
                    <a:p>
                      <a:pPr marL="0" lvl="0" indent="0" algn="ctr" rtl="0">
                        <a:spcBef>
                          <a:spcPts val="0"/>
                        </a:spcBef>
                        <a:spcAft>
                          <a:spcPts val="0"/>
                        </a:spcAft>
                        <a:buNone/>
                      </a:pPr>
                      <a:r>
                        <a:rPr lang="en" sz="1100">
                          <a:latin typeface="Bebas Neue"/>
                          <a:ea typeface="Bebas Neue"/>
                          <a:cs typeface="Bebas Neue"/>
                          <a:sym typeface="Bebas Neue"/>
                        </a:rPr>
                        <a:t>Estonia</a:t>
                      </a:r>
                      <a:endParaRPr sz="9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chemeClr val="lt1"/>
                          </a:solidFill>
                        </a:rPr>
                        <a:t>2.487735</a:t>
                      </a:r>
                      <a:endParaRPr sz="1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66375">
                <a:tc>
                  <a:txBody>
                    <a:bodyPr/>
                    <a:lstStyle/>
                    <a:p>
                      <a:pPr marL="0" lvl="0" indent="0" algn="ctr" rtl="0">
                        <a:spcBef>
                          <a:spcPts val="0"/>
                        </a:spcBef>
                        <a:spcAft>
                          <a:spcPts val="0"/>
                        </a:spcAft>
                        <a:buNone/>
                      </a:pPr>
                      <a:r>
                        <a:rPr lang="en" sz="1100">
                          <a:latin typeface="Bebas Neue"/>
                          <a:ea typeface="Bebas Neue"/>
                          <a:cs typeface="Bebas Neue"/>
                          <a:sym typeface="Bebas Neue"/>
                        </a:rPr>
                        <a:t>Bulgaria</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chemeClr val="lt1"/>
                          </a:solidFill>
                        </a:rPr>
                        <a:t>2.609879</a:t>
                      </a:r>
                      <a:endParaRPr sz="1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66375">
                <a:tc>
                  <a:txBody>
                    <a:bodyPr/>
                    <a:lstStyle/>
                    <a:p>
                      <a:pPr marL="0" lvl="0" indent="0" algn="ctr" rtl="0">
                        <a:spcBef>
                          <a:spcPts val="0"/>
                        </a:spcBef>
                        <a:spcAft>
                          <a:spcPts val="0"/>
                        </a:spcAft>
                        <a:buNone/>
                      </a:pPr>
                      <a:r>
                        <a:rPr lang="en" sz="1100">
                          <a:latin typeface="Bebas Neue"/>
                          <a:ea typeface="Bebas Neue"/>
                          <a:cs typeface="Bebas Neue"/>
                          <a:sym typeface="Bebas Neue"/>
                        </a:rPr>
                        <a:t>Ukraine</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chemeClr val="lt1"/>
                          </a:solidFill>
                        </a:rPr>
                        <a:t>4.580268</a:t>
                      </a:r>
                      <a:endParaRPr sz="1000">
                        <a:solidFill>
                          <a:schemeClr val="lt1"/>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pic>
        <p:nvPicPr>
          <p:cNvPr id="742" name="Google Shape;742;p42"/>
          <p:cNvPicPr preferRelativeResize="0"/>
          <p:nvPr/>
        </p:nvPicPr>
        <p:blipFill rotWithShape="1">
          <a:blip r:embed="rId3">
            <a:alphaModFix/>
          </a:blip>
          <a:srcRect l="35570" t="65522" r="34763" b="4499"/>
          <a:stretch/>
        </p:blipFill>
        <p:spPr>
          <a:xfrm>
            <a:off x="6897725" y="1586050"/>
            <a:ext cx="1428350" cy="1450551"/>
          </a:xfrm>
          <a:prstGeom prst="rect">
            <a:avLst/>
          </a:prstGeom>
          <a:noFill/>
          <a:ln>
            <a:noFill/>
          </a:ln>
        </p:spPr>
      </p:pic>
      <p:sp>
        <p:nvSpPr>
          <p:cNvPr id="743" name="Google Shape;743;p42"/>
          <p:cNvSpPr txBox="1"/>
          <p:nvPr/>
        </p:nvSpPr>
        <p:spPr>
          <a:xfrm>
            <a:off x="2793050" y="1002275"/>
            <a:ext cx="37200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latin typeface="Maven Pro"/>
                <a:ea typeface="Maven Pro"/>
                <a:cs typeface="Maven Pro"/>
                <a:sym typeface="Maven Pro"/>
              </a:rPr>
              <a:t>En esta tabla podemos ver que los países que tienen una primera componente muy negativa son los paises mas prosperos, con economías más estables y mejor nivel de vida</a:t>
            </a:r>
            <a:endParaRPr>
              <a:solidFill>
                <a:schemeClr val="lt1"/>
              </a:solidFill>
              <a:latin typeface="Maven Pro"/>
              <a:ea typeface="Maven Pro"/>
              <a:cs typeface="Maven Pro"/>
              <a:sym typeface="Maven Pro"/>
            </a:endParaRPr>
          </a:p>
        </p:txBody>
      </p:sp>
      <p:sp>
        <p:nvSpPr>
          <p:cNvPr id="744" name="Google Shape;744;p42"/>
          <p:cNvSpPr txBox="1"/>
          <p:nvPr/>
        </p:nvSpPr>
        <p:spPr>
          <a:xfrm>
            <a:off x="2793050" y="2324875"/>
            <a:ext cx="3720000" cy="10467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latin typeface="Maven Pro"/>
                <a:ea typeface="Maven Pro"/>
                <a:cs typeface="Maven Pro"/>
                <a:sym typeface="Maven Pro"/>
              </a:rPr>
              <a:t>Esto tiene sentido ya que si vemos el autovector, los campos relacionados con la prosperidad y el bienestar económico son negativos y el resto son más positivos.</a:t>
            </a:r>
            <a:endParaRPr>
              <a:solidFill>
                <a:schemeClr val="lt1"/>
              </a:solidFill>
              <a:latin typeface="Maven Pro"/>
              <a:ea typeface="Maven Pro"/>
              <a:cs typeface="Maven Pro"/>
              <a:sym typeface="Maven Pro"/>
            </a:endParaRPr>
          </a:p>
        </p:txBody>
      </p:sp>
      <p:graphicFrame>
        <p:nvGraphicFramePr>
          <p:cNvPr id="745" name="Google Shape;745;p42"/>
          <p:cNvGraphicFramePr/>
          <p:nvPr/>
        </p:nvGraphicFramePr>
        <p:xfrm>
          <a:off x="1567963" y="3676375"/>
          <a:ext cx="6848200" cy="1310530"/>
        </p:xfrm>
        <a:graphic>
          <a:graphicData uri="http://schemas.openxmlformats.org/drawingml/2006/table">
            <a:tbl>
              <a:tblPr>
                <a:noFill/>
                <a:tableStyleId>{FF1BB4DD-2F97-4478-9BF3-465A1E78B588}</a:tableStyleId>
              </a:tblPr>
              <a:tblGrid>
                <a:gridCol w="847650">
                  <a:extLst>
                    <a:ext uri="{9D8B030D-6E8A-4147-A177-3AD203B41FA5}">
                      <a16:colId xmlns:a16="http://schemas.microsoft.com/office/drawing/2014/main" val="20000"/>
                    </a:ext>
                  </a:extLst>
                </a:gridCol>
                <a:gridCol w="864400">
                  <a:extLst>
                    <a:ext uri="{9D8B030D-6E8A-4147-A177-3AD203B41FA5}">
                      <a16:colId xmlns:a16="http://schemas.microsoft.com/office/drawing/2014/main" val="20001"/>
                    </a:ext>
                  </a:extLst>
                </a:gridCol>
                <a:gridCol w="856025">
                  <a:extLst>
                    <a:ext uri="{9D8B030D-6E8A-4147-A177-3AD203B41FA5}">
                      <a16:colId xmlns:a16="http://schemas.microsoft.com/office/drawing/2014/main" val="20002"/>
                    </a:ext>
                  </a:extLst>
                </a:gridCol>
                <a:gridCol w="856025">
                  <a:extLst>
                    <a:ext uri="{9D8B030D-6E8A-4147-A177-3AD203B41FA5}">
                      <a16:colId xmlns:a16="http://schemas.microsoft.com/office/drawing/2014/main" val="20003"/>
                    </a:ext>
                  </a:extLst>
                </a:gridCol>
                <a:gridCol w="856025">
                  <a:extLst>
                    <a:ext uri="{9D8B030D-6E8A-4147-A177-3AD203B41FA5}">
                      <a16:colId xmlns:a16="http://schemas.microsoft.com/office/drawing/2014/main" val="20004"/>
                    </a:ext>
                  </a:extLst>
                </a:gridCol>
                <a:gridCol w="856025">
                  <a:extLst>
                    <a:ext uri="{9D8B030D-6E8A-4147-A177-3AD203B41FA5}">
                      <a16:colId xmlns:a16="http://schemas.microsoft.com/office/drawing/2014/main" val="20005"/>
                    </a:ext>
                  </a:extLst>
                </a:gridCol>
                <a:gridCol w="856025">
                  <a:extLst>
                    <a:ext uri="{9D8B030D-6E8A-4147-A177-3AD203B41FA5}">
                      <a16:colId xmlns:a16="http://schemas.microsoft.com/office/drawing/2014/main" val="20006"/>
                    </a:ext>
                  </a:extLst>
                </a:gridCol>
                <a:gridCol w="856025">
                  <a:extLst>
                    <a:ext uri="{9D8B030D-6E8A-4147-A177-3AD203B41FA5}">
                      <a16:colId xmlns:a16="http://schemas.microsoft.com/office/drawing/2014/main" val="20007"/>
                    </a:ext>
                  </a:extLst>
                </a:gridCol>
              </a:tblGrid>
              <a:tr h="455325">
                <a:tc>
                  <a:txBody>
                    <a:bodyPr/>
                    <a:lstStyle/>
                    <a:p>
                      <a:pPr marL="0" lvl="0" indent="0" algn="l" rtl="0">
                        <a:spcBef>
                          <a:spcPts val="0"/>
                        </a:spcBef>
                        <a:spcAft>
                          <a:spcPts val="0"/>
                        </a:spcAft>
                        <a:buNone/>
                      </a:pPr>
                      <a:endParaRPr sz="1100"/>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ebas Neue"/>
                          <a:ea typeface="Bebas Neue"/>
                          <a:cs typeface="Bebas Neue"/>
                          <a:sym typeface="Bebas Neue"/>
                        </a:rPr>
                        <a:t>Area</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GDP</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inflacion</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Expectativa de vida</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Militarización</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Crecimiento</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Desempleo</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2"/>
                    </a:solidFill>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100">
                          <a:latin typeface="Bebas Neue"/>
                          <a:ea typeface="Bebas Neue"/>
                          <a:cs typeface="Bebas Neue"/>
                          <a:sym typeface="Bebas Neue"/>
                        </a:rPr>
                        <a:t>Con LIB PCA</a:t>
                      </a:r>
                      <a:endParaRPr sz="9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rgbClr val="FFFFFF"/>
                          </a:solidFill>
                        </a:rPr>
                        <a:t>0,125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-0,501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0,407</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-0,483</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0,188</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-0.476</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0.272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sz="1100">
                          <a:latin typeface="Bebas Neue"/>
                          <a:ea typeface="Bebas Neue"/>
                          <a:cs typeface="Bebas Neue"/>
                          <a:sym typeface="Bebas Neue"/>
                        </a:rPr>
                        <a:t>CON OJA</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lnSpc>
                          <a:spcPct val="115000"/>
                        </a:lnSpc>
                        <a:spcBef>
                          <a:spcPts val="0"/>
                        </a:spcBef>
                        <a:spcAft>
                          <a:spcPts val="0"/>
                        </a:spcAft>
                        <a:buNone/>
                      </a:pPr>
                      <a:r>
                        <a:rPr lang="en" sz="1000">
                          <a:solidFill>
                            <a:schemeClr val="lt1"/>
                          </a:solidFill>
                        </a:rPr>
                        <a:t>0,125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-0,500</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0,407</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-0,483</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0,188</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-0.476</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0.272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746" name="Google Shape;746;p42"/>
          <p:cNvSpPr txBox="1">
            <a:spLocks noGrp="1"/>
          </p:cNvSpPr>
          <p:nvPr>
            <p:ph type="subTitle" idx="1"/>
          </p:nvPr>
        </p:nvSpPr>
        <p:spPr>
          <a:xfrm>
            <a:off x="199388" y="11137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2</a:t>
            </a:r>
            <a:endParaRPr/>
          </a:p>
        </p:txBody>
      </p:sp>
      <p:sp>
        <p:nvSpPr>
          <p:cNvPr id="747" name="Google Shape;747;p42"/>
          <p:cNvSpPr txBox="1">
            <a:spLocks noGrp="1"/>
          </p:cNvSpPr>
          <p:nvPr>
            <p:ph type="subTitle" idx="1"/>
          </p:nvPr>
        </p:nvSpPr>
        <p:spPr>
          <a:xfrm>
            <a:off x="7121113" y="333537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Tabla 3</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pic>
        <p:nvPicPr>
          <p:cNvPr id="752" name="Google Shape;752;p43"/>
          <p:cNvPicPr preferRelativeResize="0"/>
          <p:nvPr/>
        </p:nvPicPr>
        <p:blipFill>
          <a:blip r:embed="rId3">
            <a:alphaModFix/>
          </a:blip>
          <a:stretch>
            <a:fillRect/>
          </a:stretch>
        </p:blipFill>
        <p:spPr>
          <a:xfrm>
            <a:off x="152400" y="152400"/>
            <a:ext cx="8839200" cy="4822848"/>
          </a:xfrm>
          <a:prstGeom prst="rect">
            <a:avLst/>
          </a:prstGeom>
          <a:noFill/>
          <a:ln>
            <a:noFill/>
          </a:ln>
        </p:spPr>
      </p:pic>
      <p:sp>
        <p:nvSpPr>
          <p:cNvPr id="753" name="Google Shape;753;p43"/>
          <p:cNvSpPr txBox="1">
            <a:spLocks noGrp="1"/>
          </p:cNvSpPr>
          <p:nvPr>
            <p:ph type="subTitle" idx="1"/>
          </p:nvPr>
        </p:nvSpPr>
        <p:spPr>
          <a:xfrm>
            <a:off x="7729200" y="46947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Gráfico 18</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26"/>
          <p:cNvSpPr txBox="1">
            <a:spLocks noGrp="1"/>
          </p:cNvSpPr>
          <p:nvPr>
            <p:ph type="ctrTitle" idx="13"/>
          </p:nvPr>
        </p:nvSpPr>
        <p:spPr>
          <a:xfrm>
            <a:off x="5027450" y="3376000"/>
            <a:ext cx="22518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HOPFIELD</a:t>
            </a:r>
            <a:endParaRPr/>
          </a:p>
        </p:txBody>
      </p:sp>
      <p:sp>
        <p:nvSpPr>
          <p:cNvPr id="465" name="Google Shape;465;p26"/>
          <p:cNvSpPr txBox="1">
            <a:spLocks noGrp="1"/>
          </p:cNvSpPr>
          <p:nvPr>
            <p:ph type="ctrTitle" idx="4"/>
          </p:nvPr>
        </p:nvSpPr>
        <p:spPr>
          <a:xfrm>
            <a:off x="2932084" y="3549200"/>
            <a:ext cx="1386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REGLA DE OJA</a:t>
            </a:r>
            <a:endParaRPr/>
          </a:p>
        </p:txBody>
      </p:sp>
      <p:sp>
        <p:nvSpPr>
          <p:cNvPr id="466" name="Google Shape;466;p26"/>
          <p:cNvSpPr txBox="1">
            <a:spLocks noGrp="1"/>
          </p:cNvSpPr>
          <p:nvPr>
            <p:ph type="ctrTitle"/>
          </p:nvPr>
        </p:nvSpPr>
        <p:spPr>
          <a:xfrm>
            <a:off x="805475" y="3549200"/>
            <a:ext cx="1707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RED DE KOHONEN</a:t>
            </a:r>
            <a:endParaRPr/>
          </a:p>
        </p:txBody>
      </p:sp>
      <p:sp>
        <p:nvSpPr>
          <p:cNvPr id="467" name="Google Shape;467;p26"/>
          <p:cNvSpPr txBox="1">
            <a:spLocks noGrp="1"/>
          </p:cNvSpPr>
          <p:nvPr>
            <p:ph type="title" idx="3"/>
          </p:nvPr>
        </p:nvSpPr>
        <p:spPr>
          <a:xfrm>
            <a:off x="805475" y="27982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68" name="Google Shape;468;p26"/>
          <p:cNvSpPr txBox="1">
            <a:spLocks noGrp="1"/>
          </p:cNvSpPr>
          <p:nvPr>
            <p:ph type="title" idx="6"/>
          </p:nvPr>
        </p:nvSpPr>
        <p:spPr>
          <a:xfrm>
            <a:off x="2932077" y="27982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69" name="Google Shape;469;p26"/>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TABLA DE CONTENIDOS</a:t>
            </a:r>
            <a:endParaRPr/>
          </a:p>
        </p:txBody>
      </p:sp>
      <p:sp>
        <p:nvSpPr>
          <p:cNvPr id="470" name="Google Shape;470;p26"/>
          <p:cNvSpPr txBox="1">
            <a:spLocks noGrp="1"/>
          </p:cNvSpPr>
          <p:nvPr>
            <p:ph type="title" idx="9"/>
          </p:nvPr>
        </p:nvSpPr>
        <p:spPr>
          <a:xfrm>
            <a:off x="5030804" y="27982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71" name="Google Shape;471;p26"/>
          <p:cNvSpPr/>
          <p:nvPr/>
        </p:nvSpPr>
        <p:spPr>
          <a:xfrm>
            <a:off x="805475" y="1715150"/>
            <a:ext cx="824100" cy="82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6"/>
          <p:cNvSpPr/>
          <p:nvPr/>
        </p:nvSpPr>
        <p:spPr>
          <a:xfrm>
            <a:off x="2932077" y="1715150"/>
            <a:ext cx="824100" cy="824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6"/>
          <p:cNvSpPr/>
          <p:nvPr/>
        </p:nvSpPr>
        <p:spPr>
          <a:xfrm>
            <a:off x="5030804" y="1715150"/>
            <a:ext cx="824100" cy="82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 name="Google Shape;474;p26"/>
          <p:cNvCxnSpPr>
            <a:stCxn id="471" idx="1"/>
            <a:endCxn id="467" idx="1"/>
          </p:cNvCxnSpPr>
          <p:nvPr/>
        </p:nvCxnSpPr>
        <p:spPr>
          <a:xfrm>
            <a:off x="805475" y="21272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75" name="Google Shape;475;p26"/>
          <p:cNvCxnSpPr>
            <a:stCxn id="472" idx="1"/>
            <a:endCxn id="468" idx="1"/>
          </p:cNvCxnSpPr>
          <p:nvPr/>
        </p:nvCxnSpPr>
        <p:spPr>
          <a:xfrm>
            <a:off x="2932077" y="21272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476" name="Google Shape;476;p26"/>
          <p:cNvCxnSpPr>
            <a:stCxn id="473" idx="1"/>
            <a:endCxn id="470" idx="1"/>
          </p:cNvCxnSpPr>
          <p:nvPr/>
        </p:nvCxnSpPr>
        <p:spPr>
          <a:xfrm>
            <a:off x="5030804" y="21272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77" name="Google Shape;477;p26"/>
          <p:cNvSpPr/>
          <p:nvPr/>
        </p:nvSpPr>
        <p:spPr>
          <a:xfrm>
            <a:off x="1858175" y="14771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6"/>
          <p:cNvSpPr/>
          <p:nvPr/>
        </p:nvSpPr>
        <p:spPr>
          <a:xfrm>
            <a:off x="5854908" y="25392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6"/>
          <p:cNvSpPr/>
          <p:nvPr/>
        </p:nvSpPr>
        <p:spPr>
          <a:xfrm>
            <a:off x="925549" y="1838292"/>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26"/>
          <p:cNvGrpSpPr/>
          <p:nvPr/>
        </p:nvGrpSpPr>
        <p:grpSpPr>
          <a:xfrm>
            <a:off x="3064808" y="1837060"/>
            <a:ext cx="577210" cy="580282"/>
            <a:chOff x="3095745" y="3805393"/>
            <a:chExt cx="352840" cy="354717"/>
          </a:xfrm>
        </p:grpSpPr>
        <p:sp>
          <p:nvSpPr>
            <p:cNvPr id="481" name="Google Shape;481;p26"/>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6"/>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6"/>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6"/>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6"/>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6"/>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 name="Google Shape;487;p26"/>
          <p:cNvGrpSpPr/>
          <p:nvPr/>
        </p:nvGrpSpPr>
        <p:grpSpPr>
          <a:xfrm>
            <a:off x="5154268" y="1837047"/>
            <a:ext cx="583817" cy="580314"/>
            <a:chOff x="3541011" y="3367320"/>
            <a:chExt cx="348257" cy="346188"/>
          </a:xfrm>
        </p:grpSpPr>
        <p:sp>
          <p:nvSpPr>
            <p:cNvPr id="488" name="Google Shape;488;p26"/>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6"/>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6"/>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6"/>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2" name="Google Shape;492;p26"/>
          <p:cNvSpPr txBox="1">
            <a:spLocks noGrp="1"/>
          </p:cNvSpPr>
          <p:nvPr>
            <p:ph type="ctrTitle" idx="13"/>
          </p:nvPr>
        </p:nvSpPr>
        <p:spPr>
          <a:xfrm>
            <a:off x="7095575" y="3376000"/>
            <a:ext cx="2251800" cy="45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CONCLUSIONES</a:t>
            </a:r>
            <a:endParaRPr sz="1800"/>
          </a:p>
        </p:txBody>
      </p:sp>
      <p:sp>
        <p:nvSpPr>
          <p:cNvPr id="493" name="Google Shape;493;p26"/>
          <p:cNvSpPr txBox="1">
            <a:spLocks noGrp="1"/>
          </p:cNvSpPr>
          <p:nvPr>
            <p:ph type="title" idx="9"/>
          </p:nvPr>
        </p:nvSpPr>
        <p:spPr>
          <a:xfrm>
            <a:off x="7098929" y="279828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4"/>
                </a:solidFill>
              </a:rPr>
              <a:t>04</a:t>
            </a:r>
            <a:endParaRPr>
              <a:solidFill>
                <a:schemeClr val="accent4"/>
              </a:solidFill>
            </a:endParaRPr>
          </a:p>
        </p:txBody>
      </p:sp>
      <p:sp>
        <p:nvSpPr>
          <p:cNvPr id="494" name="Google Shape;494;p26"/>
          <p:cNvSpPr/>
          <p:nvPr/>
        </p:nvSpPr>
        <p:spPr>
          <a:xfrm>
            <a:off x="7098929" y="1715150"/>
            <a:ext cx="824100" cy="824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5" name="Google Shape;495;p26"/>
          <p:cNvCxnSpPr>
            <a:stCxn id="494" idx="1"/>
            <a:endCxn id="493" idx="1"/>
          </p:cNvCxnSpPr>
          <p:nvPr/>
        </p:nvCxnSpPr>
        <p:spPr>
          <a:xfrm>
            <a:off x="7098929" y="2127200"/>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96" name="Google Shape;496;p26"/>
          <p:cNvSpPr/>
          <p:nvPr/>
        </p:nvSpPr>
        <p:spPr>
          <a:xfrm>
            <a:off x="7923033" y="253926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26"/>
          <p:cNvGrpSpPr/>
          <p:nvPr/>
        </p:nvGrpSpPr>
        <p:grpSpPr>
          <a:xfrm>
            <a:off x="7328784" y="1837097"/>
            <a:ext cx="364372" cy="580208"/>
            <a:chOff x="2160750" y="237575"/>
            <a:chExt cx="3253325" cy="5180425"/>
          </a:xfrm>
        </p:grpSpPr>
        <p:sp>
          <p:nvSpPr>
            <p:cNvPr id="498" name="Google Shape;498;p26"/>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6"/>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6"/>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6"/>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6"/>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6"/>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6"/>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6"/>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6"/>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6"/>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6"/>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6"/>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6"/>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6"/>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6"/>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6"/>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6"/>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6"/>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6"/>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6"/>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pic>
        <p:nvPicPr>
          <p:cNvPr id="758" name="Google Shape;758;p44"/>
          <p:cNvPicPr preferRelativeResize="0"/>
          <p:nvPr/>
        </p:nvPicPr>
        <p:blipFill>
          <a:blip r:embed="rId3">
            <a:alphaModFix/>
          </a:blip>
          <a:stretch>
            <a:fillRect/>
          </a:stretch>
        </p:blipFill>
        <p:spPr>
          <a:xfrm>
            <a:off x="152400" y="160325"/>
            <a:ext cx="8839200" cy="4822848"/>
          </a:xfrm>
          <a:prstGeom prst="rect">
            <a:avLst/>
          </a:prstGeom>
          <a:noFill/>
          <a:ln>
            <a:noFill/>
          </a:ln>
        </p:spPr>
      </p:pic>
      <p:sp>
        <p:nvSpPr>
          <p:cNvPr id="759" name="Google Shape;759;p44"/>
          <p:cNvSpPr/>
          <p:nvPr/>
        </p:nvSpPr>
        <p:spPr>
          <a:xfrm>
            <a:off x="1557825" y="1867300"/>
            <a:ext cx="2887200" cy="17319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4"/>
          <p:cNvSpPr/>
          <p:nvPr/>
        </p:nvSpPr>
        <p:spPr>
          <a:xfrm>
            <a:off x="4592900" y="617750"/>
            <a:ext cx="2497800" cy="2565300"/>
          </a:xfrm>
          <a:prstGeom prst="ellipse">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4"/>
          <p:cNvSpPr txBox="1">
            <a:spLocks noGrp="1"/>
          </p:cNvSpPr>
          <p:nvPr>
            <p:ph type="subTitle" idx="1"/>
          </p:nvPr>
        </p:nvSpPr>
        <p:spPr>
          <a:xfrm>
            <a:off x="7729200" y="46947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Gráfico 19</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pic>
        <p:nvPicPr>
          <p:cNvPr id="766" name="Google Shape;766;p45"/>
          <p:cNvPicPr preferRelativeResize="0"/>
          <p:nvPr/>
        </p:nvPicPr>
        <p:blipFill rotWithShape="1">
          <a:blip r:embed="rId3">
            <a:alphaModFix amt="20000"/>
          </a:blip>
          <a:srcRect l="5827" t="25197" r="6537" b="25674"/>
          <a:stretch/>
        </p:blipFill>
        <p:spPr>
          <a:xfrm>
            <a:off x="0" y="1"/>
            <a:ext cx="9144001" cy="5143501"/>
          </a:xfrm>
          <a:prstGeom prst="rect">
            <a:avLst/>
          </a:prstGeom>
          <a:noFill/>
          <a:ln>
            <a:noFill/>
          </a:ln>
        </p:spPr>
      </p:pic>
      <p:sp>
        <p:nvSpPr>
          <p:cNvPr id="767" name="Google Shape;767;p45"/>
          <p:cNvSpPr txBox="1">
            <a:spLocks noGrp="1"/>
          </p:cNvSpPr>
          <p:nvPr>
            <p:ph type="ctrTitle"/>
          </p:nvPr>
        </p:nvSpPr>
        <p:spPr>
          <a:xfrm>
            <a:off x="618825" y="411675"/>
            <a:ext cx="3244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SEGUNDO EJERCICIO</a:t>
            </a:r>
            <a:endParaRPr/>
          </a:p>
        </p:txBody>
      </p:sp>
      <p:grpSp>
        <p:nvGrpSpPr>
          <p:cNvPr id="768" name="Google Shape;768;p45"/>
          <p:cNvGrpSpPr/>
          <p:nvPr/>
        </p:nvGrpSpPr>
        <p:grpSpPr>
          <a:xfrm>
            <a:off x="4834661" y="989482"/>
            <a:ext cx="2851442" cy="3213988"/>
            <a:chOff x="2501950" y="1507050"/>
            <a:chExt cx="2392350" cy="2696525"/>
          </a:xfrm>
        </p:grpSpPr>
        <p:sp>
          <p:nvSpPr>
            <p:cNvPr id="769" name="Google Shape;769;p45"/>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5"/>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5"/>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5"/>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5"/>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5"/>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5"/>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5"/>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5"/>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5"/>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5"/>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5"/>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5"/>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5"/>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5"/>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5"/>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5"/>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 name="Google Shape;788;p45"/>
          <p:cNvGrpSpPr/>
          <p:nvPr/>
        </p:nvGrpSpPr>
        <p:grpSpPr>
          <a:xfrm>
            <a:off x="7686104" y="-476250"/>
            <a:ext cx="2291257" cy="2922300"/>
            <a:chOff x="4882900" y="-64350"/>
            <a:chExt cx="2493750" cy="2922300"/>
          </a:xfrm>
        </p:grpSpPr>
        <p:sp>
          <p:nvSpPr>
            <p:cNvPr id="789" name="Google Shape;789;p45"/>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5"/>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5"/>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45"/>
          <p:cNvGrpSpPr/>
          <p:nvPr/>
        </p:nvGrpSpPr>
        <p:grpSpPr>
          <a:xfrm>
            <a:off x="5599242" y="1368971"/>
            <a:ext cx="1541751" cy="2455003"/>
            <a:chOff x="2160750" y="237575"/>
            <a:chExt cx="3253325" cy="5180425"/>
          </a:xfrm>
        </p:grpSpPr>
        <p:sp>
          <p:nvSpPr>
            <p:cNvPr id="795" name="Google Shape;795;p45"/>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5"/>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5"/>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5"/>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5"/>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5"/>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5"/>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5"/>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5"/>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5"/>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5"/>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5"/>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5"/>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5"/>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5"/>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5"/>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5"/>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5"/>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5"/>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5"/>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5"/>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5"/>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5"/>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5"/>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5"/>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5"/>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5"/>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5"/>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5"/>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5"/>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5"/>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5"/>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27" name="Google Shape;827;p45"/>
          <p:cNvPicPr preferRelativeResize="0"/>
          <p:nvPr/>
        </p:nvPicPr>
        <p:blipFill>
          <a:blip r:embed="rId4">
            <a:alphaModFix/>
          </a:blip>
          <a:stretch>
            <a:fillRect/>
          </a:stretch>
        </p:blipFill>
        <p:spPr>
          <a:xfrm>
            <a:off x="1335200" y="1073623"/>
            <a:ext cx="2053775" cy="28192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46"/>
          <p:cNvSpPr txBox="1">
            <a:spLocks noGrp="1"/>
          </p:cNvSpPr>
          <p:nvPr>
            <p:ph type="ctrTitle"/>
          </p:nvPr>
        </p:nvSpPr>
        <p:spPr>
          <a:xfrm>
            <a:off x="1163650" y="2047575"/>
            <a:ext cx="43572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HOPFIELD</a:t>
            </a:r>
            <a:endParaRPr/>
          </a:p>
        </p:txBody>
      </p:sp>
      <p:sp>
        <p:nvSpPr>
          <p:cNvPr id="833" name="Google Shape;833;p46"/>
          <p:cNvSpPr/>
          <p:nvPr/>
        </p:nvSpPr>
        <p:spPr>
          <a:xfrm>
            <a:off x="5782875" y="1868575"/>
            <a:ext cx="1085100" cy="1085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03</a:t>
            </a:r>
            <a:endParaRPr>
              <a:solidFill>
                <a:schemeClr val="dk2"/>
              </a:solidFill>
            </a:endParaRPr>
          </a:p>
        </p:txBody>
      </p:sp>
      <p:sp>
        <p:nvSpPr>
          <p:cNvPr id="835" name="Google Shape;835;p46"/>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37" name="Google Shape;837;p46"/>
          <p:cNvCxnSpPr>
            <a:stCxn id="833" idx="2"/>
          </p:cNvCxnSpPr>
          <p:nvPr/>
        </p:nvCxnSpPr>
        <p:spPr>
          <a:xfrm>
            <a:off x="6325425" y="2953675"/>
            <a:ext cx="0" cy="978000"/>
          </a:xfrm>
          <a:prstGeom prst="straightConnector1">
            <a:avLst/>
          </a:prstGeom>
          <a:noFill/>
          <a:ln w="19050" cap="flat" cmpd="sng">
            <a:solidFill>
              <a:schemeClr val="accent1"/>
            </a:solidFill>
            <a:prstDash val="solid"/>
            <a:round/>
            <a:headEnd type="none" w="med" len="med"/>
            <a:tailEnd type="none"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Google Shape;842;p47"/>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Iteraciones</a:t>
            </a:r>
            <a:endParaRPr/>
          </a:p>
        </p:txBody>
      </p:sp>
      <p:pic>
        <p:nvPicPr>
          <p:cNvPr id="843" name="Google Shape;843;p47"/>
          <p:cNvPicPr preferRelativeResize="0"/>
          <p:nvPr/>
        </p:nvPicPr>
        <p:blipFill>
          <a:blip r:embed="rId3">
            <a:alphaModFix/>
          </a:blip>
          <a:stretch>
            <a:fillRect/>
          </a:stretch>
        </p:blipFill>
        <p:spPr>
          <a:xfrm>
            <a:off x="1081300" y="989475"/>
            <a:ext cx="6843066" cy="3849224"/>
          </a:xfrm>
          <a:prstGeom prst="rect">
            <a:avLst/>
          </a:prstGeom>
          <a:noFill/>
          <a:ln>
            <a:noFill/>
          </a:ln>
        </p:spPr>
      </p:pic>
      <p:pic>
        <p:nvPicPr>
          <p:cNvPr id="844" name="Google Shape;844;p47"/>
          <p:cNvPicPr preferRelativeResize="0"/>
          <p:nvPr/>
        </p:nvPicPr>
        <p:blipFill>
          <a:blip r:embed="rId4">
            <a:alphaModFix/>
          </a:blip>
          <a:stretch>
            <a:fillRect/>
          </a:stretch>
        </p:blipFill>
        <p:spPr>
          <a:xfrm>
            <a:off x="924350" y="918100"/>
            <a:ext cx="1141550" cy="4063350"/>
          </a:xfrm>
          <a:prstGeom prst="rect">
            <a:avLst/>
          </a:prstGeom>
          <a:noFill/>
          <a:ln>
            <a:noFill/>
          </a:ln>
        </p:spPr>
      </p:pic>
      <p:pic>
        <p:nvPicPr>
          <p:cNvPr id="845" name="Google Shape;845;p47"/>
          <p:cNvPicPr preferRelativeResize="0"/>
          <p:nvPr/>
        </p:nvPicPr>
        <p:blipFill>
          <a:blip r:embed="rId4">
            <a:alphaModFix/>
          </a:blip>
          <a:stretch>
            <a:fillRect/>
          </a:stretch>
        </p:blipFill>
        <p:spPr>
          <a:xfrm>
            <a:off x="6854275" y="918100"/>
            <a:ext cx="1226250" cy="3991975"/>
          </a:xfrm>
          <a:prstGeom prst="rect">
            <a:avLst/>
          </a:prstGeom>
          <a:noFill/>
          <a:ln>
            <a:noFill/>
          </a:ln>
        </p:spPr>
      </p:pic>
      <p:sp>
        <p:nvSpPr>
          <p:cNvPr id="846" name="Google Shape;846;p47"/>
          <p:cNvSpPr txBox="1">
            <a:spLocks noGrp="1"/>
          </p:cNvSpPr>
          <p:nvPr>
            <p:ph type="subTitle" idx="1"/>
          </p:nvPr>
        </p:nvSpPr>
        <p:spPr>
          <a:xfrm rot="5400000">
            <a:off x="6467700" y="40672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19</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8"/>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Letras que usamos</a:t>
            </a:r>
            <a:endParaRPr/>
          </a:p>
        </p:txBody>
      </p:sp>
      <p:pic>
        <p:nvPicPr>
          <p:cNvPr id="852" name="Google Shape;852;p48"/>
          <p:cNvPicPr preferRelativeResize="0"/>
          <p:nvPr/>
        </p:nvPicPr>
        <p:blipFill>
          <a:blip r:embed="rId3">
            <a:alphaModFix/>
          </a:blip>
          <a:stretch>
            <a:fillRect/>
          </a:stretch>
        </p:blipFill>
        <p:spPr>
          <a:xfrm>
            <a:off x="5031325" y="1294275"/>
            <a:ext cx="2603023" cy="1313675"/>
          </a:xfrm>
          <a:prstGeom prst="rect">
            <a:avLst/>
          </a:prstGeom>
          <a:noFill/>
          <a:ln>
            <a:noFill/>
          </a:ln>
        </p:spPr>
      </p:pic>
      <p:pic>
        <p:nvPicPr>
          <p:cNvPr id="853" name="Google Shape;853;p48"/>
          <p:cNvPicPr preferRelativeResize="0"/>
          <p:nvPr/>
        </p:nvPicPr>
        <p:blipFill>
          <a:blip r:embed="rId4">
            <a:alphaModFix/>
          </a:blip>
          <a:stretch>
            <a:fillRect/>
          </a:stretch>
        </p:blipFill>
        <p:spPr>
          <a:xfrm>
            <a:off x="1281975" y="1294275"/>
            <a:ext cx="2554368" cy="1313675"/>
          </a:xfrm>
          <a:prstGeom prst="rect">
            <a:avLst/>
          </a:prstGeom>
          <a:noFill/>
          <a:ln>
            <a:noFill/>
          </a:ln>
        </p:spPr>
      </p:pic>
      <p:pic>
        <p:nvPicPr>
          <p:cNvPr id="854" name="Google Shape;854;p48"/>
          <p:cNvPicPr preferRelativeResize="0"/>
          <p:nvPr/>
        </p:nvPicPr>
        <p:blipFill>
          <a:blip r:embed="rId5">
            <a:alphaModFix/>
          </a:blip>
          <a:stretch>
            <a:fillRect/>
          </a:stretch>
        </p:blipFill>
        <p:spPr>
          <a:xfrm>
            <a:off x="1281975" y="3007900"/>
            <a:ext cx="2498328" cy="1313675"/>
          </a:xfrm>
          <a:prstGeom prst="rect">
            <a:avLst/>
          </a:prstGeom>
          <a:noFill/>
          <a:ln>
            <a:noFill/>
          </a:ln>
        </p:spPr>
      </p:pic>
      <p:pic>
        <p:nvPicPr>
          <p:cNvPr id="855" name="Google Shape;855;p48"/>
          <p:cNvPicPr preferRelativeResize="0"/>
          <p:nvPr/>
        </p:nvPicPr>
        <p:blipFill>
          <a:blip r:embed="rId6">
            <a:alphaModFix/>
          </a:blip>
          <a:stretch>
            <a:fillRect/>
          </a:stretch>
        </p:blipFill>
        <p:spPr>
          <a:xfrm>
            <a:off x="5048075" y="3007900"/>
            <a:ext cx="2603025" cy="1313676"/>
          </a:xfrm>
          <a:prstGeom prst="rect">
            <a:avLst/>
          </a:prstGeom>
          <a:noFill/>
          <a:ln>
            <a:noFill/>
          </a:ln>
        </p:spPr>
      </p:pic>
      <p:sp>
        <p:nvSpPr>
          <p:cNvPr id="856" name="Google Shape;856;p48"/>
          <p:cNvSpPr/>
          <p:nvPr/>
        </p:nvSpPr>
        <p:spPr>
          <a:xfrm>
            <a:off x="1281975" y="1990800"/>
            <a:ext cx="629100" cy="627300"/>
          </a:xfrm>
          <a:prstGeom prst="snip1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8"/>
          <p:cNvSpPr txBox="1">
            <a:spLocks noGrp="1"/>
          </p:cNvSpPr>
          <p:nvPr>
            <p:ph type="ctrTitle" idx="4294967295"/>
          </p:nvPr>
        </p:nvSpPr>
        <p:spPr>
          <a:xfrm>
            <a:off x="1383925" y="2064800"/>
            <a:ext cx="458700" cy="4590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4"/>
                </a:solidFill>
              </a:rPr>
              <a:t>J</a:t>
            </a:r>
            <a:endParaRPr sz="3300">
              <a:solidFill>
                <a:schemeClr val="accent4"/>
              </a:solidFill>
            </a:endParaRPr>
          </a:p>
        </p:txBody>
      </p:sp>
      <p:sp>
        <p:nvSpPr>
          <p:cNvPr id="858" name="Google Shape;858;p48"/>
          <p:cNvSpPr/>
          <p:nvPr/>
        </p:nvSpPr>
        <p:spPr>
          <a:xfrm>
            <a:off x="1298725" y="3706275"/>
            <a:ext cx="629100" cy="627300"/>
          </a:xfrm>
          <a:prstGeom prst="snip1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8"/>
          <p:cNvSpPr txBox="1">
            <a:spLocks noGrp="1"/>
          </p:cNvSpPr>
          <p:nvPr>
            <p:ph type="ctrTitle" idx="4294967295"/>
          </p:nvPr>
        </p:nvSpPr>
        <p:spPr>
          <a:xfrm>
            <a:off x="1400675" y="3780275"/>
            <a:ext cx="458700" cy="4590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4"/>
                </a:solidFill>
              </a:rPr>
              <a:t>M</a:t>
            </a:r>
            <a:endParaRPr sz="3300">
              <a:solidFill>
                <a:schemeClr val="accent4"/>
              </a:solidFill>
            </a:endParaRPr>
          </a:p>
        </p:txBody>
      </p:sp>
      <p:sp>
        <p:nvSpPr>
          <p:cNvPr id="860" name="Google Shape;860;p48"/>
          <p:cNvSpPr/>
          <p:nvPr/>
        </p:nvSpPr>
        <p:spPr>
          <a:xfrm>
            <a:off x="5031325" y="1980650"/>
            <a:ext cx="629100" cy="627300"/>
          </a:xfrm>
          <a:prstGeom prst="snip1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8"/>
          <p:cNvSpPr txBox="1">
            <a:spLocks noGrp="1"/>
          </p:cNvSpPr>
          <p:nvPr>
            <p:ph type="ctrTitle" idx="4294967295"/>
          </p:nvPr>
        </p:nvSpPr>
        <p:spPr>
          <a:xfrm>
            <a:off x="5133275" y="2054650"/>
            <a:ext cx="458700" cy="4590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4"/>
                </a:solidFill>
              </a:rPr>
              <a:t>H</a:t>
            </a:r>
            <a:endParaRPr sz="3300">
              <a:solidFill>
                <a:schemeClr val="accent4"/>
              </a:solidFill>
            </a:endParaRPr>
          </a:p>
        </p:txBody>
      </p:sp>
      <p:sp>
        <p:nvSpPr>
          <p:cNvPr id="862" name="Google Shape;862;p48"/>
          <p:cNvSpPr/>
          <p:nvPr/>
        </p:nvSpPr>
        <p:spPr>
          <a:xfrm>
            <a:off x="5048075" y="3696125"/>
            <a:ext cx="629100" cy="627300"/>
          </a:xfrm>
          <a:prstGeom prst="snip1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8"/>
          <p:cNvSpPr txBox="1">
            <a:spLocks noGrp="1"/>
          </p:cNvSpPr>
          <p:nvPr>
            <p:ph type="ctrTitle" idx="4294967295"/>
          </p:nvPr>
        </p:nvSpPr>
        <p:spPr>
          <a:xfrm>
            <a:off x="5150025" y="3770125"/>
            <a:ext cx="458700" cy="4590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4"/>
                </a:solidFill>
              </a:rPr>
              <a:t>O</a:t>
            </a:r>
            <a:endParaRPr sz="3300">
              <a:solidFill>
                <a:schemeClr val="accent4"/>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49"/>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 con la letra J</a:t>
            </a:r>
            <a:endParaRPr/>
          </a:p>
        </p:txBody>
      </p:sp>
      <p:pic>
        <p:nvPicPr>
          <p:cNvPr id="869" name="Google Shape;869;p49"/>
          <p:cNvPicPr preferRelativeResize="0"/>
          <p:nvPr/>
        </p:nvPicPr>
        <p:blipFill>
          <a:blip r:embed="rId3">
            <a:alphaModFix/>
          </a:blip>
          <a:stretch>
            <a:fillRect/>
          </a:stretch>
        </p:blipFill>
        <p:spPr>
          <a:xfrm>
            <a:off x="2003150" y="989475"/>
            <a:ext cx="5137703" cy="3849225"/>
          </a:xfrm>
          <a:prstGeom prst="rect">
            <a:avLst/>
          </a:prstGeom>
          <a:noFill/>
          <a:ln>
            <a:noFill/>
          </a:ln>
        </p:spPr>
      </p:pic>
      <p:sp>
        <p:nvSpPr>
          <p:cNvPr id="870" name="Google Shape;870;p49"/>
          <p:cNvSpPr txBox="1">
            <a:spLocks noGrp="1"/>
          </p:cNvSpPr>
          <p:nvPr>
            <p:ph type="subTitle" idx="1"/>
          </p:nvPr>
        </p:nvSpPr>
        <p:spPr>
          <a:xfrm rot="5400000">
            <a:off x="6748525" y="40672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20</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50"/>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 con la letra H</a:t>
            </a:r>
            <a:endParaRPr/>
          </a:p>
        </p:txBody>
      </p:sp>
      <p:pic>
        <p:nvPicPr>
          <p:cNvPr id="876" name="Google Shape;876;p50"/>
          <p:cNvPicPr preferRelativeResize="0"/>
          <p:nvPr/>
        </p:nvPicPr>
        <p:blipFill>
          <a:blip r:embed="rId3">
            <a:alphaModFix/>
          </a:blip>
          <a:stretch>
            <a:fillRect/>
          </a:stretch>
        </p:blipFill>
        <p:spPr>
          <a:xfrm>
            <a:off x="2003150" y="989475"/>
            <a:ext cx="5107945" cy="3849225"/>
          </a:xfrm>
          <a:prstGeom prst="rect">
            <a:avLst/>
          </a:prstGeom>
          <a:noFill/>
          <a:ln>
            <a:noFill/>
          </a:ln>
        </p:spPr>
      </p:pic>
      <p:sp>
        <p:nvSpPr>
          <p:cNvPr id="877" name="Google Shape;877;p50"/>
          <p:cNvSpPr txBox="1">
            <a:spLocks noGrp="1"/>
          </p:cNvSpPr>
          <p:nvPr>
            <p:ph type="subTitle" idx="1"/>
          </p:nvPr>
        </p:nvSpPr>
        <p:spPr>
          <a:xfrm rot="5400000">
            <a:off x="6718975" y="40672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21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1"/>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 con la letra O</a:t>
            </a:r>
            <a:endParaRPr/>
          </a:p>
        </p:txBody>
      </p:sp>
      <p:pic>
        <p:nvPicPr>
          <p:cNvPr id="883" name="Google Shape;883;p51"/>
          <p:cNvPicPr preferRelativeResize="0"/>
          <p:nvPr/>
        </p:nvPicPr>
        <p:blipFill>
          <a:blip r:embed="rId3">
            <a:alphaModFix/>
          </a:blip>
          <a:stretch>
            <a:fillRect/>
          </a:stretch>
        </p:blipFill>
        <p:spPr>
          <a:xfrm>
            <a:off x="2003150" y="989476"/>
            <a:ext cx="5137700" cy="3849195"/>
          </a:xfrm>
          <a:prstGeom prst="rect">
            <a:avLst/>
          </a:prstGeom>
          <a:noFill/>
          <a:ln>
            <a:noFill/>
          </a:ln>
        </p:spPr>
      </p:pic>
      <p:sp>
        <p:nvSpPr>
          <p:cNvPr id="884" name="Google Shape;884;p51"/>
          <p:cNvSpPr txBox="1">
            <a:spLocks noGrp="1"/>
          </p:cNvSpPr>
          <p:nvPr>
            <p:ph type="subTitle" idx="1"/>
          </p:nvPr>
        </p:nvSpPr>
        <p:spPr>
          <a:xfrm rot="5400000">
            <a:off x="6718975" y="40672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22</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2"/>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 con la letra M</a:t>
            </a:r>
            <a:endParaRPr/>
          </a:p>
        </p:txBody>
      </p:sp>
      <p:pic>
        <p:nvPicPr>
          <p:cNvPr id="890" name="Google Shape;890;p52"/>
          <p:cNvPicPr preferRelativeResize="0"/>
          <p:nvPr/>
        </p:nvPicPr>
        <p:blipFill>
          <a:blip r:embed="rId3">
            <a:alphaModFix/>
          </a:blip>
          <a:stretch>
            <a:fillRect/>
          </a:stretch>
        </p:blipFill>
        <p:spPr>
          <a:xfrm>
            <a:off x="2003150" y="989475"/>
            <a:ext cx="5113409" cy="3849225"/>
          </a:xfrm>
          <a:prstGeom prst="rect">
            <a:avLst/>
          </a:prstGeom>
          <a:noFill/>
          <a:ln>
            <a:noFill/>
          </a:ln>
        </p:spPr>
      </p:pic>
      <p:sp>
        <p:nvSpPr>
          <p:cNvPr id="891" name="Google Shape;891;p52"/>
          <p:cNvSpPr txBox="1">
            <a:spLocks noGrp="1"/>
          </p:cNvSpPr>
          <p:nvPr>
            <p:ph type="subTitle" idx="1"/>
          </p:nvPr>
        </p:nvSpPr>
        <p:spPr>
          <a:xfrm rot="5400000">
            <a:off x="6718975" y="40672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23</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53"/>
          <p:cNvSpPr txBox="1">
            <a:spLocks noGrp="1"/>
          </p:cNvSpPr>
          <p:nvPr>
            <p:ph type="ctrTitle" idx="4"/>
          </p:nvPr>
        </p:nvSpPr>
        <p:spPr>
          <a:xfrm>
            <a:off x="618825" y="411675"/>
            <a:ext cx="6153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Letras muy ortogonales entre sí</a:t>
            </a:r>
            <a:endParaRPr/>
          </a:p>
        </p:txBody>
      </p:sp>
      <p:pic>
        <p:nvPicPr>
          <p:cNvPr id="897" name="Google Shape;897;p53"/>
          <p:cNvPicPr preferRelativeResize="0"/>
          <p:nvPr/>
        </p:nvPicPr>
        <p:blipFill>
          <a:blip r:embed="rId3">
            <a:alphaModFix/>
          </a:blip>
          <a:stretch>
            <a:fillRect/>
          </a:stretch>
        </p:blipFill>
        <p:spPr>
          <a:xfrm>
            <a:off x="5031325" y="1220200"/>
            <a:ext cx="2809257" cy="1397900"/>
          </a:xfrm>
          <a:prstGeom prst="rect">
            <a:avLst/>
          </a:prstGeom>
          <a:noFill/>
          <a:ln>
            <a:noFill/>
          </a:ln>
        </p:spPr>
      </p:pic>
      <p:pic>
        <p:nvPicPr>
          <p:cNvPr id="898" name="Google Shape;898;p53"/>
          <p:cNvPicPr preferRelativeResize="0"/>
          <p:nvPr/>
        </p:nvPicPr>
        <p:blipFill>
          <a:blip r:embed="rId4">
            <a:alphaModFix/>
          </a:blip>
          <a:stretch>
            <a:fillRect/>
          </a:stretch>
        </p:blipFill>
        <p:spPr>
          <a:xfrm>
            <a:off x="5031325" y="2929280"/>
            <a:ext cx="2886248" cy="1416150"/>
          </a:xfrm>
          <a:prstGeom prst="rect">
            <a:avLst/>
          </a:prstGeom>
          <a:noFill/>
          <a:ln>
            <a:noFill/>
          </a:ln>
        </p:spPr>
      </p:pic>
      <p:pic>
        <p:nvPicPr>
          <p:cNvPr id="899" name="Google Shape;899;p53"/>
          <p:cNvPicPr preferRelativeResize="0"/>
          <p:nvPr/>
        </p:nvPicPr>
        <p:blipFill>
          <a:blip r:embed="rId5">
            <a:alphaModFix/>
          </a:blip>
          <a:stretch>
            <a:fillRect/>
          </a:stretch>
        </p:blipFill>
        <p:spPr>
          <a:xfrm>
            <a:off x="1281975" y="2929279"/>
            <a:ext cx="2717450" cy="1416136"/>
          </a:xfrm>
          <a:prstGeom prst="rect">
            <a:avLst/>
          </a:prstGeom>
          <a:noFill/>
          <a:ln>
            <a:noFill/>
          </a:ln>
        </p:spPr>
      </p:pic>
      <p:pic>
        <p:nvPicPr>
          <p:cNvPr id="900" name="Google Shape;900;p53"/>
          <p:cNvPicPr preferRelativeResize="0"/>
          <p:nvPr/>
        </p:nvPicPr>
        <p:blipFill>
          <a:blip r:embed="rId6">
            <a:alphaModFix/>
          </a:blip>
          <a:stretch>
            <a:fillRect/>
          </a:stretch>
        </p:blipFill>
        <p:spPr>
          <a:xfrm>
            <a:off x="1281975" y="1220200"/>
            <a:ext cx="2717447" cy="1397900"/>
          </a:xfrm>
          <a:prstGeom prst="rect">
            <a:avLst/>
          </a:prstGeom>
          <a:noFill/>
          <a:ln>
            <a:noFill/>
          </a:ln>
        </p:spPr>
      </p:pic>
      <p:sp>
        <p:nvSpPr>
          <p:cNvPr id="901" name="Google Shape;901;p53"/>
          <p:cNvSpPr/>
          <p:nvPr/>
        </p:nvSpPr>
        <p:spPr>
          <a:xfrm>
            <a:off x="1281975" y="1990800"/>
            <a:ext cx="629100" cy="627300"/>
          </a:xfrm>
          <a:prstGeom prst="snip1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3"/>
          <p:cNvSpPr txBox="1">
            <a:spLocks noGrp="1"/>
          </p:cNvSpPr>
          <p:nvPr>
            <p:ph type="ctrTitle" idx="4294967295"/>
          </p:nvPr>
        </p:nvSpPr>
        <p:spPr>
          <a:xfrm>
            <a:off x="1383925" y="2064800"/>
            <a:ext cx="458700" cy="4590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4"/>
                </a:solidFill>
              </a:rPr>
              <a:t>A</a:t>
            </a:r>
            <a:endParaRPr sz="3300">
              <a:solidFill>
                <a:schemeClr val="accent4"/>
              </a:solidFill>
            </a:endParaRPr>
          </a:p>
        </p:txBody>
      </p:sp>
      <p:sp>
        <p:nvSpPr>
          <p:cNvPr id="903" name="Google Shape;903;p53"/>
          <p:cNvSpPr/>
          <p:nvPr/>
        </p:nvSpPr>
        <p:spPr>
          <a:xfrm>
            <a:off x="1298725" y="3706275"/>
            <a:ext cx="629100" cy="627300"/>
          </a:xfrm>
          <a:prstGeom prst="snip1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txBox="1">
            <a:spLocks noGrp="1"/>
          </p:cNvSpPr>
          <p:nvPr>
            <p:ph type="ctrTitle" idx="4294967295"/>
          </p:nvPr>
        </p:nvSpPr>
        <p:spPr>
          <a:xfrm>
            <a:off x="1400675" y="3780275"/>
            <a:ext cx="458700" cy="4590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4"/>
                </a:solidFill>
              </a:rPr>
              <a:t>J</a:t>
            </a:r>
            <a:endParaRPr sz="3300">
              <a:solidFill>
                <a:schemeClr val="accent4"/>
              </a:solidFill>
            </a:endParaRPr>
          </a:p>
        </p:txBody>
      </p:sp>
      <p:sp>
        <p:nvSpPr>
          <p:cNvPr id="905" name="Google Shape;905;p53"/>
          <p:cNvSpPr/>
          <p:nvPr/>
        </p:nvSpPr>
        <p:spPr>
          <a:xfrm>
            <a:off x="5048075" y="3696125"/>
            <a:ext cx="629100" cy="627300"/>
          </a:xfrm>
          <a:prstGeom prst="snip1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txBox="1">
            <a:spLocks noGrp="1"/>
          </p:cNvSpPr>
          <p:nvPr>
            <p:ph type="ctrTitle" idx="4294967295"/>
          </p:nvPr>
        </p:nvSpPr>
        <p:spPr>
          <a:xfrm>
            <a:off x="5150025" y="3770125"/>
            <a:ext cx="458700" cy="4590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4"/>
                </a:solidFill>
              </a:rPr>
              <a:t>L</a:t>
            </a:r>
            <a:endParaRPr sz="3300">
              <a:solidFill>
                <a:schemeClr val="accent4"/>
              </a:solidFill>
            </a:endParaRPr>
          </a:p>
        </p:txBody>
      </p:sp>
      <p:sp>
        <p:nvSpPr>
          <p:cNvPr id="907" name="Google Shape;907;p53"/>
          <p:cNvSpPr/>
          <p:nvPr/>
        </p:nvSpPr>
        <p:spPr>
          <a:xfrm>
            <a:off x="5031325" y="1980650"/>
            <a:ext cx="629100" cy="627300"/>
          </a:xfrm>
          <a:prstGeom prst="snip1Rect">
            <a:avLst>
              <a:gd name="adj" fmla="val 1666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txBox="1">
            <a:spLocks noGrp="1"/>
          </p:cNvSpPr>
          <p:nvPr>
            <p:ph type="ctrTitle" idx="4294967295"/>
          </p:nvPr>
        </p:nvSpPr>
        <p:spPr>
          <a:xfrm>
            <a:off x="5133275" y="2054650"/>
            <a:ext cx="458700" cy="459000"/>
          </a:xfrm>
          <a:prstGeom prst="rect">
            <a:avLst/>
          </a:prstGeom>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solidFill>
                  <a:schemeClr val="accent4"/>
                </a:solidFill>
              </a:rPr>
              <a:t>R</a:t>
            </a:r>
            <a:endParaRPr sz="3300">
              <a:solidFill>
                <a:schemeClr val="accent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pic>
        <p:nvPicPr>
          <p:cNvPr id="533" name="Google Shape;533;p27"/>
          <p:cNvPicPr preferRelativeResize="0"/>
          <p:nvPr/>
        </p:nvPicPr>
        <p:blipFill>
          <a:blip r:embed="rId3">
            <a:alphaModFix amt="19000"/>
          </a:blip>
          <a:stretch>
            <a:fillRect/>
          </a:stretch>
        </p:blipFill>
        <p:spPr>
          <a:xfrm>
            <a:off x="756963" y="-228525"/>
            <a:ext cx="7821932" cy="5866449"/>
          </a:xfrm>
          <a:prstGeom prst="rect">
            <a:avLst/>
          </a:prstGeom>
          <a:noFill/>
          <a:ln>
            <a:noFill/>
          </a:ln>
        </p:spPr>
      </p:pic>
      <p:sp>
        <p:nvSpPr>
          <p:cNvPr id="534" name="Google Shape;534;p27"/>
          <p:cNvSpPr txBox="1">
            <a:spLocks noGrp="1"/>
          </p:cNvSpPr>
          <p:nvPr>
            <p:ph type="ctrTitle"/>
          </p:nvPr>
        </p:nvSpPr>
        <p:spPr>
          <a:xfrm>
            <a:off x="618825" y="411675"/>
            <a:ext cx="32445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PRIMER EJERCICIO</a:t>
            </a:r>
            <a:endParaRPr/>
          </a:p>
        </p:txBody>
      </p:sp>
      <p:grpSp>
        <p:nvGrpSpPr>
          <p:cNvPr id="535" name="Google Shape;535;p27"/>
          <p:cNvGrpSpPr/>
          <p:nvPr/>
        </p:nvGrpSpPr>
        <p:grpSpPr>
          <a:xfrm>
            <a:off x="4834661" y="989482"/>
            <a:ext cx="2851442" cy="3213988"/>
            <a:chOff x="2501950" y="1507050"/>
            <a:chExt cx="2392350" cy="2696525"/>
          </a:xfrm>
        </p:grpSpPr>
        <p:sp>
          <p:nvSpPr>
            <p:cNvPr id="536" name="Google Shape;536;p27"/>
            <p:cNvSpPr/>
            <p:nvPr/>
          </p:nvSpPr>
          <p:spPr>
            <a:xfrm>
              <a:off x="4032450" y="3778325"/>
              <a:ext cx="0" cy="25"/>
            </a:xfrm>
            <a:custGeom>
              <a:avLst/>
              <a:gdLst/>
              <a:ahLst/>
              <a:cxnLst/>
              <a:rect l="l" t="t" r="r" b="b"/>
              <a:pathLst>
                <a:path h="1" extrusionOk="0">
                  <a:moveTo>
                    <a:pt x="0" y="0"/>
                  </a:move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7"/>
            <p:cNvSpPr/>
            <p:nvPr/>
          </p:nvSpPr>
          <p:spPr>
            <a:xfrm>
              <a:off x="2720475" y="1507050"/>
              <a:ext cx="2173825" cy="2696525"/>
            </a:xfrm>
            <a:custGeom>
              <a:avLst/>
              <a:gdLst/>
              <a:ahLst/>
              <a:cxnLst/>
              <a:rect l="l" t="t" r="r" b="b"/>
              <a:pathLst>
                <a:path w="86953" h="107861" extrusionOk="0">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7"/>
            <p:cNvSpPr/>
            <p:nvPr/>
          </p:nvSpPr>
          <p:spPr>
            <a:xfrm>
              <a:off x="2810050" y="1616325"/>
              <a:ext cx="1994650" cy="2478000"/>
            </a:xfrm>
            <a:custGeom>
              <a:avLst/>
              <a:gdLst/>
              <a:ahLst/>
              <a:cxnLst/>
              <a:rect l="l" t="t" r="r" b="b"/>
              <a:pathLst>
                <a:path w="79786" h="99120" extrusionOk="0">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7"/>
            <p:cNvSpPr/>
            <p:nvPr/>
          </p:nvSpPr>
          <p:spPr>
            <a:xfrm>
              <a:off x="2501950" y="240647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7"/>
            <p:cNvSpPr/>
            <p:nvPr/>
          </p:nvSpPr>
          <p:spPr>
            <a:xfrm>
              <a:off x="2501950" y="234180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7"/>
            <p:cNvSpPr/>
            <p:nvPr/>
          </p:nvSpPr>
          <p:spPr>
            <a:xfrm>
              <a:off x="2501950" y="247115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2501950" y="2535400"/>
              <a:ext cx="100100" cy="30600"/>
            </a:xfrm>
            <a:custGeom>
              <a:avLst/>
              <a:gdLst/>
              <a:ahLst/>
              <a:cxnLst/>
              <a:rect l="l" t="t" r="r" b="b"/>
              <a:pathLst>
                <a:path w="4004" h="1224" extrusionOk="0">
                  <a:moveTo>
                    <a:pt x="0" y="0"/>
                  </a:moveTo>
                  <a:lnTo>
                    <a:pt x="0" y="1224"/>
                  </a:lnTo>
                  <a:lnTo>
                    <a:pt x="4004" y="1224"/>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2501950" y="2600075"/>
              <a:ext cx="100100" cy="30625"/>
            </a:xfrm>
            <a:custGeom>
              <a:avLst/>
              <a:gdLst/>
              <a:ahLst/>
              <a:cxnLst/>
              <a:rect l="l" t="t" r="r" b="b"/>
              <a:pathLst>
                <a:path w="4004" h="1225" extrusionOk="0">
                  <a:moveTo>
                    <a:pt x="0" y="1"/>
                  </a:moveTo>
                  <a:lnTo>
                    <a:pt x="0" y="1224"/>
                  </a:lnTo>
                  <a:lnTo>
                    <a:pt x="4004" y="1224"/>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2501950" y="2083075"/>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2501950" y="2018375"/>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2501950" y="2147750"/>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2501950" y="221242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2501950" y="227710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2501950" y="1759650"/>
              <a:ext cx="100100" cy="30200"/>
            </a:xfrm>
            <a:custGeom>
              <a:avLst/>
              <a:gdLst/>
              <a:ahLst/>
              <a:cxnLst/>
              <a:rect l="l" t="t" r="r" b="b"/>
              <a:pathLst>
                <a:path w="4004" h="1208"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2501950" y="1694975"/>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501950" y="1824350"/>
              <a:ext cx="100100" cy="30175"/>
            </a:xfrm>
            <a:custGeom>
              <a:avLst/>
              <a:gdLst/>
              <a:ahLst/>
              <a:cxnLst/>
              <a:rect l="l" t="t" r="r" b="b"/>
              <a:pathLst>
                <a:path w="4004" h="1207" extrusionOk="0">
                  <a:moveTo>
                    <a:pt x="0" y="0"/>
                  </a:moveTo>
                  <a:lnTo>
                    <a:pt x="0" y="1206"/>
                  </a:lnTo>
                  <a:lnTo>
                    <a:pt x="4004" y="1206"/>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501950" y="1889025"/>
              <a:ext cx="100100" cy="30175"/>
            </a:xfrm>
            <a:custGeom>
              <a:avLst/>
              <a:gdLst/>
              <a:ahLst/>
              <a:cxnLst/>
              <a:rect l="l" t="t" r="r" b="b"/>
              <a:pathLst>
                <a:path w="4004" h="1207" extrusionOk="0">
                  <a:moveTo>
                    <a:pt x="0" y="0"/>
                  </a:moveTo>
                  <a:lnTo>
                    <a:pt x="0" y="1207"/>
                  </a:lnTo>
                  <a:lnTo>
                    <a:pt x="4004" y="1207"/>
                  </a:lnTo>
                  <a:lnTo>
                    <a:pt x="4004"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2501950" y="1953700"/>
              <a:ext cx="100100" cy="30175"/>
            </a:xfrm>
            <a:custGeom>
              <a:avLst/>
              <a:gdLst/>
              <a:ahLst/>
              <a:cxnLst/>
              <a:rect l="l" t="t" r="r" b="b"/>
              <a:pathLst>
                <a:path w="4004" h="1207" extrusionOk="0">
                  <a:moveTo>
                    <a:pt x="0" y="1"/>
                  </a:moveTo>
                  <a:lnTo>
                    <a:pt x="0" y="1207"/>
                  </a:lnTo>
                  <a:lnTo>
                    <a:pt x="4004" y="1207"/>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2501950" y="2668250"/>
              <a:ext cx="100100" cy="1423000"/>
            </a:xfrm>
            <a:custGeom>
              <a:avLst/>
              <a:gdLst/>
              <a:ahLst/>
              <a:cxnLst/>
              <a:rect l="l" t="t" r="r" b="b"/>
              <a:pathLst>
                <a:path w="4004" h="56920" extrusionOk="0">
                  <a:moveTo>
                    <a:pt x="0" y="1"/>
                  </a:moveTo>
                  <a:lnTo>
                    <a:pt x="0" y="56920"/>
                  </a:lnTo>
                  <a:lnTo>
                    <a:pt x="4004" y="56920"/>
                  </a:lnTo>
                  <a:lnTo>
                    <a:pt x="4004"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27"/>
          <p:cNvGrpSpPr/>
          <p:nvPr/>
        </p:nvGrpSpPr>
        <p:grpSpPr>
          <a:xfrm>
            <a:off x="7686104" y="-476250"/>
            <a:ext cx="2291257" cy="2922300"/>
            <a:chOff x="4882900" y="-64350"/>
            <a:chExt cx="2493750" cy="2922300"/>
          </a:xfrm>
        </p:grpSpPr>
        <p:sp>
          <p:nvSpPr>
            <p:cNvPr id="556" name="Google Shape;556;p27"/>
            <p:cNvSpPr/>
            <p:nvPr/>
          </p:nvSpPr>
          <p:spPr>
            <a:xfrm>
              <a:off x="4882900" y="2852675"/>
              <a:ext cx="2493750" cy="5275"/>
            </a:xfrm>
            <a:custGeom>
              <a:avLst/>
              <a:gdLst/>
              <a:ahLst/>
              <a:cxnLst/>
              <a:rect l="l" t="t" r="r" b="b"/>
              <a:pathLst>
                <a:path w="99750" h="211" extrusionOk="0">
                  <a:moveTo>
                    <a:pt x="1" y="1"/>
                  </a:moveTo>
                  <a:lnTo>
                    <a:pt x="1" y="210"/>
                  </a:lnTo>
                  <a:lnTo>
                    <a:pt x="99749" y="210"/>
                  </a:lnTo>
                  <a:lnTo>
                    <a:pt x="99749"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4987800" y="-64350"/>
              <a:ext cx="1082975" cy="2914922"/>
            </a:xfrm>
            <a:custGeom>
              <a:avLst/>
              <a:gdLst/>
              <a:ahLst/>
              <a:cxnLst/>
              <a:rect l="l" t="t" r="r" b="b"/>
              <a:pathLst>
                <a:path w="43319" h="94995" extrusionOk="0">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6127150" y="2700150"/>
              <a:ext cx="105350" cy="107100"/>
            </a:xfrm>
            <a:custGeom>
              <a:avLst/>
              <a:gdLst/>
              <a:ahLst/>
              <a:cxnLst/>
              <a:rect l="l" t="t" r="r" b="b"/>
              <a:pathLst>
                <a:path w="4214" h="4284" extrusionOk="0">
                  <a:moveTo>
                    <a:pt x="0" y="1"/>
                  </a:moveTo>
                  <a:lnTo>
                    <a:pt x="0" y="4284"/>
                  </a:lnTo>
                  <a:lnTo>
                    <a:pt x="4213" y="4284"/>
                  </a:lnTo>
                  <a:lnTo>
                    <a:pt x="4213" y="4074"/>
                  </a:lnTo>
                  <a:lnTo>
                    <a:pt x="210" y="4074"/>
                  </a:lnTo>
                  <a:lnTo>
                    <a:pt x="210"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5950575" y="939175"/>
              <a:ext cx="76075" cy="78250"/>
            </a:xfrm>
            <a:custGeom>
              <a:avLst/>
              <a:gdLst/>
              <a:ahLst/>
              <a:cxnLst/>
              <a:rect l="l" t="t" r="r" b="b"/>
              <a:pathLst>
                <a:path w="3043" h="3130" extrusionOk="0">
                  <a:moveTo>
                    <a:pt x="1" y="0"/>
                  </a:moveTo>
                  <a:lnTo>
                    <a:pt x="1" y="210"/>
                  </a:lnTo>
                  <a:lnTo>
                    <a:pt x="2833" y="210"/>
                  </a:lnTo>
                  <a:lnTo>
                    <a:pt x="2833" y="3130"/>
                  </a:lnTo>
                  <a:lnTo>
                    <a:pt x="3042" y="3130"/>
                  </a:lnTo>
                  <a:lnTo>
                    <a:pt x="3042" y="0"/>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5032375" y="744525"/>
              <a:ext cx="77800" cy="78250"/>
            </a:xfrm>
            <a:custGeom>
              <a:avLst/>
              <a:gdLst/>
              <a:ahLst/>
              <a:cxnLst/>
              <a:rect l="l" t="t" r="r" b="b"/>
              <a:pathLst>
                <a:path w="3112" h="3130" extrusionOk="0">
                  <a:moveTo>
                    <a:pt x="0" y="1"/>
                  </a:moveTo>
                  <a:lnTo>
                    <a:pt x="0" y="3130"/>
                  </a:lnTo>
                  <a:lnTo>
                    <a:pt x="3112" y="3130"/>
                  </a:lnTo>
                  <a:lnTo>
                    <a:pt x="3112" y="2920"/>
                  </a:lnTo>
                  <a:lnTo>
                    <a:pt x="193" y="2920"/>
                  </a:lnTo>
                  <a:lnTo>
                    <a:pt x="193" y="1"/>
                  </a:lnTo>
                  <a:close/>
                </a:path>
              </a:pathLst>
            </a:custGeom>
            <a:solidFill>
              <a:srgbClr val="FF997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 name="Google Shape;561;p27"/>
          <p:cNvGrpSpPr/>
          <p:nvPr/>
        </p:nvGrpSpPr>
        <p:grpSpPr>
          <a:xfrm>
            <a:off x="5599242" y="1368971"/>
            <a:ext cx="1541751" cy="2455003"/>
            <a:chOff x="2160750" y="237575"/>
            <a:chExt cx="3253325" cy="5180425"/>
          </a:xfrm>
        </p:grpSpPr>
        <p:sp>
          <p:nvSpPr>
            <p:cNvPr id="562" name="Google Shape;562;p27"/>
            <p:cNvSpPr/>
            <p:nvPr/>
          </p:nvSpPr>
          <p:spPr>
            <a:xfrm>
              <a:off x="3341025" y="1584075"/>
              <a:ext cx="870850" cy="1801975"/>
            </a:xfrm>
            <a:custGeom>
              <a:avLst/>
              <a:gdLst/>
              <a:ahLst/>
              <a:cxnLst/>
              <a:rect l="l" t="t" r="r" b="b"/>
              <a:pathLst>
                <a:path w="34834" h="72079" extrusionOk="0">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3760000" y="2060575"/>
              <a:ext cx="47950" cy="948925"/>
            </a:xfrm>
            <a:custGeom>
              <a:avLst/>
              <a:gdLst/>
              <a:ahLst/>
              <a:cxnLst/>
              <a:rect l="l" t="t" r="r" b="b"/>
              <a:pathLst>
                <a:path w="1918" h="37957" extrusionOk="0">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3150700" y="1358150"/>
              <a:ext cx="1273425" cy="2019675"/>
            </a:xfrm>
            <a:custGeom>
              <a:avLst/>
              <a:gdLst/>
              <a:ahLst/>
              <a:cxnLst/>
              <a:rect l="l" t="t" r="r" b="b"/>
              <a:pathLst>
                <a:path w="50937" h="80787" extrusionOk="0">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2352425" y="1196575"/>
              <a:ext cx="2282550" cy="3382075"/>
            </a:xfrm>
            <a:custGeom>
              <a:avLst/>
              <a:gdLst/>
              <a:ahLst/>
              <a:cxnLst/>
              <a:rect l="l" t="t" r="r" b="b"/>
              <a:pathLst>
                <a:path w="91302" h="135283" extrusionOk="0">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3546400" y="1782625"/>
              <a:ext cx="472425" cy="1629425"/>
            </a:xfrm>
            <a:custGeom>
              <a:avLst/>
              <a:gdLst/>
              <a:ahLst/>
              <a:cxnLst/>
              <a:rect l="l" t="t" r="r" b="b"/>
              <a:pathLst>
                <a:path w="18897" h="65177" extrusionOk="0">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4775975" y="2232425"/>
              <a:ext cx="43850" cy="1304225"/>
            </a:xfrm>
            <a:custGeom>
              <a:avLst/>
              <a:gdLst/>
              <a:ahLst/>
              <a:cxnLst/>
              <a:rect l="l" t="t" r="r" b="b"/>
              <a:pathLst>
                <a:path w="1754" h="52169" extrusionOk="0">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3123775" y="942025"/>
              <a:ext cx="1615275" cy="648925"/>
            </a:xfrm>
            <a:custGeom>
              <a:avLst/>
              <a:gdLst/>
              <a:ahLst/>
              <a:cxnLst/>
              <a:rect l="l" t="t" r="r" b="b"/>
              <a:pathLst>
                <a:path w="64611" h="25957" extrusionOk="0">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2753625" y="1951050"/>
              <a:ext cx="46575" cy="1088575"/>
            </a:xfrm>
            <a:custGeom>
              <a:avLst/>
              <a:gdLst/>
              <a:ahLst/>
              <a:cxnLst/>
              <a:rect l="l" t="t" r="r" b="b"/>
              <a:pathLst>
                <a:path w="1863" h="43543" extrusionOk="0">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688525" y="477325"/>
              <a:ext cx="2531125" cy="3715200"/>
            </a:xfrm>
            <a:custGeom>
              <a:avLst/>
              <a:gdLst/>
              <a:ahLst/>
              <a:cxnLst/>
              <a:rect l="l" t="t" r="r" b="b"/>
              <a:pathLst>
                <a:path w="101245" h="148608" extrusionOk="0">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2355175" y="1889425"/>
              <a:ext cx="45200" cy="2303100"/>
            </a:xfrm>
            <a:custGeom>
              <a:avLst/>
              <a:gdLst/>
              <a:ahLst/>
              <a:cxnLst/>
              <a:rect l="l" t="t" r="r" b="b"/>
              <a:pathLst>
                <a:path w="1808" h="92124" extrusionOk="0">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2160750" y="1843225"/>
              <a:ext cx="45200" cy="1942650"/>
            </a:xfrm>
            <a:custGeom>
              <a:avLst/>
              <a:gdLst/>
              <a:ahLst/>
              <a:cxnLst/>
              <a:rect l="l" t="t" r="r" b="b"/>
              <a:pathLst>
                <a:path w="1808" h="77706" extrusionOk="0">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2531800" y="237575"/>
              <a:ext cx="2238125" cy="619475"/>
            </a:xfrm>
            <a:custGeom>
              <a:avLst/>
              <a:gdLst/>
              <a:ahLst/>
              <a:cxnLst/>
              <a:rect l="l" t="t" r="r" b="b"/>
              <a:pathLst>
                <a:path w="89525" h="24779" extrusionOk="0">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4704025" y="549550"/>
              <a:ext cx="241775" cy="203425"/>
            </a:xfrm>
            <a:custGeom>
              <a:avLst/>
              <a:gdLst/>
              <a:ahLst/>
              <a:cxnLst/>
              <a:rect l="l" t="t" r="r" b="b"/>
              <a:pathLst>
                <a:path w="9671" h="8137" extrusionOk="0">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5171700" y="1077775"/>
              <a:ext cx="242375" cy="1574350"/>
            </a:xfrm>
            <a:custGeom>
              <a:avLst/>
              <a:gdLst/>
              <a:ahLst/>
              <a:cxnLst/>
              <a:rect l="l" t="t" r="r" b="b"/>
              <a:pathLst>
                <a:path w="9695" h="62974" extrusionOk="0">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5168950" y="3860950"/>
              <a:ext cx="244500" cy="719075"/>
            </a:xfrm>
            <a:custGeom>
              <a:avLst/>
              <a:gdLst/>
              <a:ahLst/>
              <a:cxnLst/>
              <a:rect l="l" t="t" r="r" b="b"/>
              <a:pathLst>
                <a:path w="9780" h="28763" extrusionOk="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3215550" y="5085250"/>
              <a:ext cx="1519175" cy="332750"/>
            </a:xfrm>
            <a:custGeom>
              <a:avLst/>
              <a:gdLst/>
              <a:ahLst/>
              <a:cxnLst/>
              <a:rect l="l" t="t" r="r" b="b"/>
              <a:pathLst>
                <a:path w="60767" h="13310" extrusionOk="0">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2160750" y="3119350"/>
              <a:ext cx="71225" cy="966375"/>
            </a:xfrm>
            <a:custGeom>
              <a:avLst/>
              <a:gdLst/>
              <a:ahLst/>
              <a:cxnLst/>
              <a:rect l="l" t="t" r="r" b="b"/>
              <a:pathLst>
                <a:path w="2849" h="38655" extrusionOk="0">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034325" y="3862850"/>
              <a:ext cx="776375" cy="1384000"/>
            </a:xfrm>
            <a:custGeom>
              <a:avLst/>
              <a:gdLst/>
              <a:ahLst/>
              <a:cxnLst/>
              <a:rect l="l" t="t" r="r" b="b"/>
              <a:pathLst>
                <a:path w="31055" h="55360" extrusionOk="0">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3034325" y="3212475"/>
              <a:ext cx="776375" cy="2034375"/>
            </a:xfrm>
            <a:custGeom>
              <a:avLst/>
              <a:gdLst/>
              <a:ahLst/>
              <a:cxnLst/>
              <a:rect l="l" t="t" r="r" b="b"/>
              <a:pathLst>
                <a:path w="31055" h="81375" extrusionOk="0">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7"/>
            <p:cNvSpPr/>
            <p:nvPr/>
          </p:nvSpPr>
          <p:spPr>
            <a:xfrm>
              <a:off x="3220525" y="3945025"/>
              <a:ext cx="780500" cy="1389450"/>
            </a:xfrm>
            <a:custGeom>
              <a:avLst/>
              <a:gdLst/>
              <a:ahLst/>
              <a:cxnLst/>
              <a:rect l="l" t="t" r="r" b="b"/>
              <a:pathLst>
                <a:path w="31220" h="55578" extrusionOk="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7"/>
            <p:cNvSpPr/>
            <p:nvPr/>
          </p:nvSpPr>
          <p:spPr>
            <a:xfrm>
              <a:off x="3918850" y="3310700"/>
              <a:ext cx="293025" cy="1655450"/>
            </a:xfrm>
            <a:custGeom>
              <a:avLst/>
              <a:gdLst/>
              <a:ahLst/>
              <a:cxnLst/>
              <a:rect l="l" t="t" r="r" b="b"/>
              <a:pathLst>
                <a:path w="11721" h="66218" extrusionOk="0">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3816150" y="3513350"/>
              <a:ext cx="603850" cy="1903300"/>
            </a:xfrm>
            <a:custGeom>
              <a:avLst/>
              <a:gdLst/>
              <a:ahLst/>
              <a:cxnLst/>
              <a:rect l="l" t="t" r="r" b="b"/>
              <a:pathLst>
                <a:path w="24154" h="76132" extrusionOk="0">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4233775" y="3651650"/>
              <a:ext cx="399825" cy="1695150"/>
            </a:xfrm>
            <a:custGeom>
              <a:avLst/>
              <a:gdLst/>
              <a:ahLst/>
              <a:cxnLst/>
              <a:rect l="l" t="t" r="r" b="b"/>
              <a:pathLst>
                <a:path w="15993" h="67806" extrusionOk="0">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4686975" y="3624275"/>
              <a:ext cx="134225" cy="1506200"/>
            </a:xfrm>
            <a:custGeom>
              <a:avLst/>
              <a:gdLst/>
              <a:ahLst/>
              <a:cxnLst/>
              <a:rect l="l" t="t" r="r" b="b"/>
              <a:pathLst>
                <a:path w="5369" h="60248" extrusionOk="0">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2574250" y="706400"/>
              <a:ext cx="2427675" cy="4213200"/>
            </a:xfrm>
            <a:custGeom>
              <a:avLst/>
              <a:gdLst/>
              <a:ahLst/>
              <a:cxnLst/>
              <a:rect l="l" t="t" r="r" b="b"/>
              <a:pathLst>
                <a:path w="97107" h="168528" extrusionOk="0">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2812500" y="4858700"/>
              <a:ext cx="317500" cy="252600"/>
            </a:xfrm>
            <a:custGeom>
              <a:avLst/>
              <a:gdLst/>
              <a:ahLst/>
              <a:cxnLst/>
              <a:rect l="l" t="t" r="r" b="b"/>
              <a:pathLst>
                <a:path w="12700" h="10104" extrusionOk="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3534075" y="3075550"/>
              <a:ext cx="57550" cy="886950"/>
            </a:xfrm>
            <a:custGeom>
              <a:avLst/>
              <a:gdLst/>
              <a:ahLst/>
              <a:cxnLst/>
              <a:rect l="l" t="t" r="r" b="b"/>
              <a:pathLst>
                <a:path w="2302" h="35478" extrusionOk="0">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2639975" y="2951975"/>
              <a:ext cx="746250" cy="2014175"/>
            </a:xfrm>
            <a:custGeom>
              <a:avLst/>
              <a:gdLst/>
              <a:ahLst/>
              <a:cxnLst/>
              <a:rect l="l" t="t" r="r" b="b"/>
              <a:pathLst>
                <a:path w="29850" h="80567" extrusionOk="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2479775" y="3406550"/>
              <a:ext cx="722975" cy="1377500"/>
            </a:xfrm>
            <a:custGeom>
              <a:avLst/>
              <a:gdLst/>
              <a:ahLst/>
              <a:cxnLst/>
              <a:rect l="l" t="t" r="r" b="b"/>
              <a:pathLst>
                <a:path w="28919" h="55100" extrusionOk="0">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7"/>
          <p:cNvSpPr txBox="1">
            <a:spLocks noGrp="1"/>
          </p:cNvSpPr>
          <p:nvPr>
            <p:ph type="subTitle" idx="4294967295"/>
          </p:nvPr>
        </p:nvSpPr>
        <p:spPr>
          <a:xfrm>
            <a:off x="2642175" y="3911175"/>
            <a:ext cx="1620600" cy="536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EUROPE.CSV</a:t>
            </a:r>
            <a:endParaRPr/>
          </a:p>
        </p:txBody>
      </p:sp>
      <p:pic>
        <p:nvPicPr>
          <p:cNvPr id="595" name="Google Shape;595;p27"/>
          <p:cNvPicPr preferRelativeResize="0"/>
          <p:nvPr/>
        </p:nvPicPr>
        <p:blipFill>
          <a:blip r:embed="rId4">
            <a:alphaModFix/>
          </a:blip>
          <a:stretch>
            <a:fillRect/>
          </a:stretch>
        </p:blipFill>
        <p:spPr>
          <a:xfrm>
            <a:off x="355225" y="1330575"/>
            <a:ext cx="4321624" cy="2357960"/>
          </a:xfrm>
          <a:prstGeom prst="rect">
            <a:avLst/>
          </a:prstGeom>
          <a:noFill/>
          <a:ln>
            <a:noFill/>
          </a:ln>
        </p:spPr>
      </p:pic>
      <p:pic>
        <p:nvPicPr>
          <p:cNvPr id="596" name="Google Shape;596;p27"/>
          <p:cNvPicPr preferRelativeResize="0"/>
          <p:nvPr/>
        </p:nvPicPr>
        <p:blipFill rotWithShape="1">
          <a:blip r:embed="rId5">
            <a:alphaModFix/>
          </a:blip>
          <a:srcRect l="30475" t="2324" r="34386" b="68177"/>
          <a:stretch/>
        </p:blipFill>
        <p:spPr>
          <a:xfrm>
            <a:off x="7141000" y="3406300"/>
            <a:ext cx="1620600" cy="136717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54"/>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 con la letra A</a:t>
            </a:r>
            <a:endParaRPr/>
          </a:p>
        </p:txBody>
      </p:sp>
      <p:pic>
        <p:nvPicPr>
          <p:cNvPr id="914" name="Google Shape;914;p54"/>
          <p:cNvPicPr preferRelativeResize="0"/>
          <p:nvPr/>
        </p:nvPicPr>
        <p:blipFill>
          <a:blip r:embed="rId3">
            <a:alphaModFix/>
          </a:blip>
          <a:stretch>
            <a:fillRect/>
          </a:stretch>
        </p:blipFill>
        <p:spPr>
          <a:xfrm>
            <a:off x="2150575" y="989475"/>
            <a:ext cx="5072819" cy="3849225"/>
          </a:xfrm>
          <a:prstGeom prst="rect">
            <a:avLst/>
          </a:prstGeom>
          <a:noFill/>
          <a:ln>
            <a:noFill/>
          </a:ln>
        </p:spPr>
      </p:pic>
      <p:sp>
        <p:nvSpPr>
          <p:cNvPr id="915" name="Google Shape;915;p54"/>
          <p:cNvSpPr txBox="1">
            <a:spLocks noGrp="1"/>
          </p:cNvSpPr>
          <p:nvPr>
            <p:ph type="subTitle" idx="1"/>
          </p:nvPr>
        </p:nvSpPr>
        <p:spPr>
          <a:xfrm rot="5400000">
            <a:off x="6800275" y="40672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24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55"/>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 con la letra R</a:t>
            </a:r>
            <a:endParaRPr/>
          </a:p>
        </p:txBody>
      </p:sp>
      <p:pic>
        <p:nvPicPr>
          <p:cNvPr id="921" name="Google Shape;921;p55"/>
          <p:cNvPicPr preferRelativeResize="0"/>
          <p:nvPr/>
        </p:nvPicPr>
        <p:blipFill>
          <a:blip r:embed="rId3">
            <a:alphaModFix/>
          </a:blip>
          <a:stretch>
            <a:fillRect/>
          </a:stretch>
        </p:blipFill>
        <p:spPr>
          <a:xfrm>
            <a:off x="2014288" y="989475"/>
            <a:ext cx="5115417" cy="3849225"/>
          </a:xfrm>
          <a:prstGeom prst="rect">
            <a:avLst/>
          </a:prstGeom>
          <a:noFill/>
          <a:ln>
            <a:noFill/>
          </a:ln>
        </p:spPr>
      </p:pic>
      <p:sp>
        <p:nvSpPr>
          <p:cNvPr id="922" name="Google Shape;922;p55"/>
          <p:cNvSpPr txBox="1">
            <a:spLocks noGrp="1"/>
          </p:cNvSpPr>
          <p:nvPr>
            <p:ph type="subTitle" idx="1"/>
          </p:nvPr>
        </p:nvSpPr>
        <p:spPr>
          <a:xfrm rot="5400000">
            <a:off x="6800275" y="40672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25</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56"/>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 con la letra J</a:t>
            </a:r>
            <a:endParaRPr/>
          </a:p>
        </p:txBody>
      </p:sp>
      <p:pic>
        <p:nvPicPr>
          <p:cNvPr id="928" name="Google Shape;928;p56"/>
          <p:cNvPicPr preferRelativeResize="0"/>
          <p:nvPr/>
        </p:nvPicPr>
        <p:blipFill>
          <a:blip r:embed="rId3">
            <a:alphaModFix/>
          </a:blip>
          <a:stretch>
            <a:fillRect/>
          </a:stretch>
        </p:blipFill>
        <p:spPr>
          <a:xfrm>
            <a:off x="2025338" y="989475"/>
            <a:ext cx="5093335" cy="3849226"/>
          </a:xfrm>
          <a:prstGeom prst="rect">
            <a:avLst/>
          </a:prstGeom>
          <a:noFill/>
          <a:ln>
            <a:noFill/>
          </a:ln>
        </p:spPr>
      </p:pic>
      <p:sp>
        <p:nvSpPr>
          <p:cNvPr id="929" name="Google Shape;929;p56"/>
          <p:cNvSpPr txBox="1">
            <a:spLocks noGrp="1"/>
          </p:cNvSpPr>
          <p:nvPr>
            <p:ph type="subTitle" idx="1"/>
          </p:nvPr>
        </p:nvSpPr>
        <p:spPr>
          <a:xfrm rot="5400000">
            <a:off x="6800275" y="40672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26</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57"/>
          <p:cNvSpPr txBox="1">
            <a:spLocks noGrp="1"/>
          </p:cNvSpPr>
          <p:nvPr>
            <p:ph type="ctrTitle" idx="4"/>
          </p:nvPr>
        </p:nvSpPr>
        <p:spPr>
          <a:xfrm>
            <a:off x="618825" y="411675"/>
            <a:ext cx="46182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Resultados con la letra L</a:t>
            </a:r>
            <a:endParaRPr/>
          </a:p>
        </p:txBody>
      </p:sp>
      <p:pic>
        <p:nvPicPr>
          <p:cNvPr id="935" name="Google Shape;935;p57"/>
          <p:cNvPicPr preferRelativeResize="0"/>
          <p:nvPr/>
        </p:nvPicPr>
        <p:blipFill>
          <a:blip r:embed="rId3">
            <a:alphaModFix/>
          </a:blip>
          <a:stretch>
            <a:fillRect/>
          </a:stretch>
        </p:blipFill>
        <p:spPr>
          <a:xfrm>
            <a:off x="1976113" y="989475"/>
            <a:ext cx="5191780" cy="3849225"/>
          </a:xfrm>
          <a:prstGeom prst="rect">
            <a:avLst/>
          </a:prstGeom>
          <a:noFill/>
          <a:ln>
            <a:noFill/>
          </a:ln>
        </p:spPr>
      </p:pic>
      <p:sp>
        <p:nvSpPr>
          <p:cNvPr id="936" name="Google Shape;936;p57"/>
          <p:cNvSpPr txBox="1">
            <a:spLocks noGrp="1"/>
          </p:cNvSpPr>
          <p:nvPr>
            <p:ph type="subTitle" idx="1"/>
          </p:nvPr>
        </p:nvSpPr>
        <p:spPr>
          <a:xfrm rot="5400000">
            <a:off x="6800275" y="406725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27</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58"/>
          <p:cNvSpPr txBox="1">
            <a:spLocks noGrp="1"/>
          </p:cNvSpPr>
          <p:nvPr>
            <p:ph type="ctrTitle"/>
          </p:nvPr>
        </p:nvSpPr>
        <p:spPr>
          <a:xfrm>
            <a:off x="1163650" y="2047575"/>
            <a:ext cx="43572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Conclusiones</a:t>
            </a:r>
            <a:endParaRPr/>
          </a:p>
        </p:txBody>
      </p:sp>
      <p:sp>
        <p:nvSpPr>
          <p:cNvPr id="942" name="Google Shape;942;p58"/>
          <p:cNvSpPr/>
          <p:nvPr/>
        </p:nvSpPr>
        <p:spPr>
          <a:xfrm>
            <a:off x="5782875" y="1868575"/>
            <a:ext cx="1085100" cy="1085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8"/>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04</a:t>
            </a:r>
            <a:endParaRPr>
              <a:solidFill>
                <a:schemeClr val="dk2"/>
              </a:solidFill>
            </a:endParaRPr>
          </a:p>
        </p:txBody>
      </p:sp>
      <p:sp>
        <p:nvSpPr>
          <p:cNvPr id="944" name="Google Shape;944;p58"/>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8"/>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6" name="Google Shape;946;p58"/>
          <p:cNvCxnSpPr>
            <a:stCxn id="942" idx="2"/>
          </p:cNvCxnSpPr>
          <p:nvPr/>
        </p:nvCxnSpPr>
        <p:spPr>
          <a:xfrm>
            <a:off x="6325425" y="2953675"/>
            <a:ext cx="0" cy="97800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59"/>
          <p:cNvSpPr txBox="1">
            <a:spLocks noGrp="1"/>
          </p:cNvSpPr>
          <p:nvPr>
            <p:ph type="ctrTitle" idx="4"/>
          </p:nvPr>
        </p:nvSpPr>
        <p:spPr>
          <a:xfrm>
            <a:off x="4304400" y="396875"/>
            <a:ext cx="4618200" cy="83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Países “similares”</a:t>
            </a:r>
            <a:endParaRPr/>
          </a:p>
        </p:txBody>
      </p:sp>
      <p:sp>
        <p:nvSpPr>
          <p:cNvPr id="952" name="Google Shape;952;p59"/>
          <p:cNvSpPr txBox="1"/>
          <p:nvPr/>
        </p:nvSpPr>
        <p:spPr>
          <a:xfrm>
            <a:off x="4373875" y="1384650"/>
            <a:ext cx="4198500" cy="169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latin typeface="Maven Pro"/>
                <a:ea typeface="Maven Pro"/>
                <a:cs typeface="Maven Pro"/>
                <a:sym typeface="Maven Pro"/>
              </a:rPr>
              <a:t>Analizando la matriz de países asociados con otros países, vimos que en los casos en los que dos países tienen valores similares, terminaban en muchas ocasiones bajo la misma neurona. Este es el caso de Lituania y Latvia (ver gráfico k=2) donde en las 100 iteraciones, estos países quedaban bajo la misma neurona.</a:t>
            </a:r>
            <a:endParaRPr>
              <a:solidFill>
                <a:schemeClr val="lt1"/>
              </a:solidFill>
              <a:latin typeface="Maven Pro"/>
              <a:ea typeface="Maven Pro"/>
              <a:cs typeface="Maven Pro"/>
              <a:sym typeface="Maven Pro"/>
            </a:endParaRPr>
          </a:p>
        </p:txBody>
      </p:sp>
      <p:pic>
        <p:nvPicPr>
          <p:cNvPr id="953" name="Google Shape;953;p59"/>
          <p:cNvPicPr preferRelativeResize="0"/>
          <p:nvPr/>
        </p:nvPicPr>
        <p:blipFill rotWithShape="1">
          <a:blip r:embed="rId3">
            <a:alphaModFix/>
          </a:blip>
          <a:srcRect l="5461" r="9468" b="931"/>
          <a:stretch/>
        </p:blipFill>
        <p:spPr>
          <a:xfrm>
            <a:off x="271875" y="534950"/>
            <a:ext cx="3598950" cy="4055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60"/>
          <p:cNvSpPr txBox="1">
            <a:spLocks noGrp="1"/>
          </p:cNvSpPr>
          <p:nvPr>
            <p:ph type="ctrTitle" idx="4"/>
          </p:nvPr>
        </p:nvSpPr>
        <p:spPr>
          <a:xfrm>
            <a:off x="665100" y="622600"/>
            <a:ext cx="3696900" cy="643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 tamaño usar?</a:t>
            </a:r>
            <a:endParaRPr/>
          </a:p>
        </p:txBody>
      </p:sp>
      <p:sp>
        <p:nvSpPr>
          <p:cNvPr id="959" name="Google Shape;959;p60"/>
          <p:cNvSpPr txBox="1"/>
          <p:nvPr/>
        </p:nvSpPr>
        <p:spPr>
          <a:xfrm>
            <a:off x="606900" y="1377250"/>
            <a:ext cx="3720000" cy="169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latin typeface="Maven Pro"/>
                <a:ea typeface="Maven Pro"/>
                <a:cs typeface="Maven Pro"/>
                <a:sym typeface="Maven Pro"/>
              </a:rPr>
              <a:t>Una matriz de Kohonen muy pequeña o muy grande puede llevar a una agrupación muy poco precisa o en nula. La solución es encontrar un punto medio donde los países poco relacionados puedan ser agrupados en distintas neuronas pero sin llegar al extremo de tener un país por neurona.</a:t>
            </a:r>
            <a:endParaRPr>
              <a:solidFill>
                <a:schemeClr val="lt1"/>
              </a:solidFill>
              <a:latin typeface="Maven Pro"/>
              <a:ea typeface="Maven Pro"/>
              <a:cs typeface="Maven Pro"/>
              <a:sym typeface="Maven Pro"/>
            </a:endParaRPr>
          </a:p>
        </p:txBody>
      </p:sp>
      <p:pic>
        <p:nvPicPr>
          <p:cNvPr id="960" name="Google Shape;960;p60"/>
          <p:cNvPicPr preferRelativeResize="0"/>
          <p:nvPr/>
        </p:nvPicPr>
        <p:blipFill rotWithShape="1">
          <a:blip r:embed="rId3">
            <a:alphaModFix/>
          </a:blip>
          <a:srcRect l="41622"/>
          <a:stretch/>
        </p:blipFill>
        <p:spPr>
          <a:xfrm flipH="1">
            <a:off x="5175425" y="217500"/>
            <a:ext cx="3602175" cy="4627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61"/>
          <p:cNvSpPr txBox="1">
            <a:spLocks noGrp="1"/>
          </p:cNvSpPr>
          <p:nvPr>
            <p:ph type="ctrTitle" idx="4"/>
          </p:nvPr>
        </p:nvSpPr>
        <p:spPr>
          <a:xfrm>
            <a:off x="4304400" y="899100"/>
            <a:ext cx="4618200" cy="97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Irregularidades en las posiciones</a:t>
            </a:r>
            <a:endParaRPr/>
          </a:p>
        </p:txBody>
      </p:sp>
      <p:sp>
        <p:nvSpPr>
          <p:cNvPr id="966" name="Google Shape;966;p61"/>
          <p:cNvSpPr txBox="1"/>
          <p:nvPr/>
        </p:nvSpPr>
        <p:spPr>
          <a:xfrm>
            <a:off x="4304400" y="2106150"/>
            <a:ext cx="3906000" cy="1262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latin typeface="Maven Pro"/>
                <a:ea typeface="Maven Pro"/>
                <a:cs typeface="Maven Pro"/>
                <a:sym typeface="Maven Pro"/>
              </a:rPr>
              <a:t>Algunas veces países parecidos se ubicaban en neuronas que estaban alejadas, como Luxemburgo y Suiza en  la filmina de k = 5. Creemos que esto se  debe a la inicialización de los pesos para las neuronas de la matriz.</a:t>
            </a:r>
            <a:endParaRPr>
              <a:solidFill>
                <a:schemeClr val="lt1"/>
              </a:solidFill>
              <a:latin typeface="Maven Pro"/>
              <a:ea typeface="Maven Pro"/>
              <a:cs typeface="Maven Pro"/>
              <a:sym typeface="Maven Pro"/>
            </a:endParaRPr>
          </a:p>
        </p:txBody>
      </p:sp>
      <p:pic>
        <p:nvPicPr>
          <p:cNvPr id="967" name="Google Shape;967;p61"/>
          <p:cNvPicPr preferRelativeResize="0"/>
          <p:nvPr/>
        </p:nvPicPr>
        <p:blipFill>
          <a:blip r:embed="rId3">
            <a:alphaModFix/>
          </a:blip>
          <a:stretch>
            <a:fillRect/>
          </a:stretch>
        </p:blipFill>
        <p:spPr>
          <a:xfrm>
            <a:off x="627750" y="257803"/>
            <a:ext cx="3245540" cy="4627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62"/>
          <p:cNvSpPr txBox="1">
            <a:spLocks noGrp="1"/>
          </p:cNvSpPr>
          <p:nvPr>
            <p:ph type="ctrTitle" idx="4"/>
          </p:nvPr>
        </p:nvSpPr>
        <p:spPr>
          <a:xfrm>
            <a:off x="307375" y="676200"/>
            <a:ext cx="4891800" cy="2076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¿Qué letras usar?</a:t>
            </a:r>
            <a:endParaRPr/>
          </a:p>
          <a:p>
            <a:pPr marL="0" lvl="0" indent="0" algn="l" rtl="0">
              <a:spcBef>
                <a:spcPts val="0"/>
              </a:spcBef>
              <a:spcAft>
                <a:spcPts val="0"/>
              </a:spcAft>
              <a:buNone/>
            </a:pPr>
            <a:br>
              <a:rPr lang="en"/>
            </a:br>
            <a:endParaRPr/>
          </a:p>
          <a:p>
            <a:pPr marL="0" lvl="0" indent="0" algn="l" rtl="0">
              <a:spcBef>
                <a:spcPts val="0"/>
              </a:spcBef>
              <a:spcAft>
                <a:spcPts val="0"/>
              </a:spcAft>
              <a:buNone/>
            </a:pPr>
            <a:endParaRPr/>
          </a:p>
        </p:txBody>
      </p:sp>
      <p:sp>
        <p:nvSpPr>
          <p:cNvPr id="973" name="Google Shape;973;p62"/>
          <p:cNvSpPr txBox="1"/>
          <p:nvPr/>
        </p:nvSpPr>
        <p:spPr>
          <a:xfrm>
            <a:off x="320650" y="1443600"/>
            <a:ext cx="3439500" cy="1693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solidFill>
                  <a:schemeClr val="lt1"/>
                </a:solidFill>
                <a:latin typeface="Maven Pro"/>
                <a:ea typeface="Maven Pro"/>
                <a:cs typeface="Maven Pro"/>
                <a:sym typeface="Maven Pro"/>
              </a:rPr>
              <a:t>Cuando elegimos cuatro letras al azar, se obtuvieron buenos resultados para dos de ellas, pero se puede apreciar claramente la diferencia con el caso donde se eligen letras estratégicamente para que sean más ortogonales.</a:t>
            </a:r>
            <a:endParaRPr>
              <a:solidFill>
                <a:schemeClr val="lt1"/>
              </a:solidFill>
              <a:latin typeface="Maven Pro"/>
              <a:ea typeface="Maven Pro"/>
              <a:cs typeface="Maven Pro"/>
              <a:sym typeface="Maven Pro"/>
            </a:endParaRPr>
          </a:p>
          <a:p>
            <a:pPr marL="0" lvl="0" indent="0" algn="l" rtl="0">
              <a:spcBef>
                <a:spcPts val="0"/>
              </a:spcBef>
              <a:spcAft>
                <a:spcPts val="0"/>
              </a:spcAft>
              <a:buNone/>
            </a:pPr>
            <a:endParaRPr>
              <a:solidFill>
                <a:schemeClr val="lt1"/>
              </a:solidFill>
              <a:latin typeface="Maven Pro"/>
              <a:ea typeface="Maven Pro"/>
              <a:cs typeface="Maven Pro"/>
              <a:sym typeface="Maven Pro"/>
            </a:endParaRPr>
          </a:p>
        </p:txBody>
      </p:sp>
      <p:pic>
        <p:nvPicPr>
          <p:cNvPr id="974" name="Google Shape;974;p62"/>
          <p:cNvPicPr preferRelativeResize="0"/>
          <p:nvPr/>
        </p:nvPicPr>
        <p:blipFill>
          <a:blip r:embed="rId3">
            <a:alphaModFix/>
          </a:blip>
          <a:stretch>
            <a:fillRect/>
          </a:stretch>
        </p:blipFill>
        <p:spPr>
          <a:xfrm>
            <a:off x="3961275" y="805800"/>
            <a:ext cx="4924176" cy="36931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63"/>
          <p:cNvSpPr txBox="1">
            <a:spLocks noGrp="1"/>
          </p:cNvSpPr>
          <p:nvPr>
            <p:ph type="ctrTitle" idx="4"/>
          </p:nvPr>
        </p:nvSpPr>
        <p:spPr>
          <a:xfrm>
            <a:off x="4208925" y="1105700"/>
            <a:ext cx="4481700" cy="70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¡Gracias Totales!</a:t>
            </a:r>
            <a:endParaRPr/>
          </a:p>
        </p:txBody>
      </p:sp>
      <p:pic>
        <p:nvPicPr>
          <p:cNvPr id="980" name="Google Shape;980;p63"/>
          <p:cNvPicPr preferRelativeResize="0"/>
          <p:nvPr/>
        </p:nvPicPr>
        <p:blipFill>
          <a:blip r:embed="rId3">
            <a:alphaModFix/>
          </a:blip>
          <a:stretch>
            <a:fillRect/>
          </a:stretch>
        </p:blipFill>
        <p:spPr>
          <a:xfrm flipH="1">
            <a:off x="479350" y="257800"/>
            <a:ext cx="3602175" cy="4627906"/>
          </a:xfrm>
          <a:prstGeom prst="rect">
            <a:avLst/>
          </a:prstGeom>
          <a:noFill/>
          <a:ln>
            <a:noFill/>
          </a:ln>
        </p:spPr>
      </p:pic>
      <p:sp>
        <p:nvSpPr>
          <p:cNvPr id="981" name="Google Shape;981;p63"/>
          <p:cNvSpPr txBox="1"/>
          <p:nvPr/>
        </p:nvSpPr>
        <p:spPr>
          <a:xfrm>
            <a:off x="4431450" y="2090650"/>
            <a:ext cx="41781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lt1"/>
                </a:solidFill>
                <a:latin typeface="Maven Pro"/>
                <a:ea typeface="Maven Pro"/>
                <a:cs typeface="Maven Pro"/>
                <a:sym typeface="Maven Pro"/>
              </a:rPr>
              <a:t>Integrantes:</a:t>
            </a:r>
            <a:endParaRPr sz="1600">
              <a:solidFill>
                <a:schemeClr val="lt1"/>
              </a:solidFill>
              <a:latin typeface="Maven Pro"/>
              <a:ea typeface="Maven Pro"/>
              <a:cs typeface="Maven Pro"/>
              <a:sym typeface="Maven Pro"/>
            </a:endParaRPr>
          </a:p>
          <a:p>
            <a:pPr marL="0" lvl="0" indent="0" algn="l" rtl="0">
              <a:spcBef>
                <a:spcPts val="0"/>
              </a:spcBef>
              <a:spcAft>
                <a:spcPts val="0"/>
              </a:spcAft>
              <a:buNone/>
            </a:pPr>
            <a:endParaRPr sz="1600">
              <a:solidFill>
                <a:schemeClr val="lt1"/>
              </a:solidFill>
              <a:latin typeface="Maven Pro"/>
              <a:ea typeface="Maven Pro"/>
              <a:cs typeface="Maven Pro"/>
              <a:sym typeface="Maven Pro"/>
            </a:endParaRPr>
          </a:p>
          <a:p>
            <a:pPr marL="457200" lvl="0" indent="-330200" algn="l" rtl="0">
              <a:lnSpc>
                <a:spcPct val="150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Baiges, Matías Sebastián - 59076</a:t>
            </a:r>
            <a:endParaRPr sz="1600">
              <a:solidFill>
                <a:schemeClr val="lt1"/>
              </a:solidFill>
              <a:latin typeface="Maven Pro"/>
              <a:ea typeface="Maven Pro"/>
              <a:cs typeface="Maven Pro"/>
              <a:sym typeface="Maven Pro"/>
            </a:endParaRPr>
          </a:p>
          <a:p>
            <a:pPr marL="457200" lvl="0" indent="-330200" algn="l" rtl="0">
              <a:lnSpc>
                <a:spcPct val="150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Bilevich, Andrés Leonardo - 59108</a:t>
            </a:r>
            <a:endParaRPr sz="1600">
              <a:solidFill>
                <a:schemeClr val="lt1"/>
              </a:solidFill>
              <a:latin typeface="Maven Pro"/>
              <a:ea typeface="Maven Pro"/>
              <a:cs typeface="Maven Pro"/>
              <a:sym typeface="Maven Pro"/>
            </a:endParaRPr>
          </a:p>
          <a:p>
            <a:pPr marL="457200" lvl="0" indent="-330200" algn="l" rtl="0">
              <a:lnSpc>
                <a:spcPct val="150000"/>
              </a:lnSpc>
              <a:spcBef>
                <a:spcPts val="0"/>
              </a:spcBef>
              <a:spcAft>
                <a:spcPts val="0"/>
              </a:spcAft>
              <a:buClr>
                <a:schemeClr val="lt1"/>
              </a:buClr>
              <a:buSzPts val="1600"/>
              <a:buFont typeface="Maven Pro"/>
              <a:buChar char="●"/>
            </a:pPr>
            <a:r>
              <a:rPr lang="en" sz="1600">
                <a:solidFill>
                  <a:schemeClr val="lt1"/>
                </a:solidFill>
                <a:latin typeface="Maven Pro"/>
                <a:ea typeface="Maven Pro"/>
                <a:cs typeface="Maven Pro"/>
                <a:sym typeface="Maven Pro"/>
              </a:rPr>
              <a:t>Margossian, Gabriel Viken - 59130</a:t>
            </a:r>
            <a:endParaRPr sz="1600">
              <a:solidFill>
                <a:schemeClr val="lt1"/>
              </a:solidFill>
              <a:latin typeface="Maven Pro"/>
              <a:ea typeface="Maven Pro"/>
              <a:cs typeface="Maven Pro"/>
              <a:sym typeface="Maven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0"/>
        <p:cNvGrpSpPr/>
        <p:nvPr/>
      </p:nvGrpSpPr>
      <p:grpSpPr>
        <a:xfrm>
          <a:off x="0" y="0"/>
          <a:ext cx="0" cy="0"/>
          <a:chOff x="0" y="0"/>
          <a:chExt cx="0" cy="0"/>
        </a:xfrm>
      </p:grpSpPr>
      <p:sp>
        <p:nvSpPr>
          <p:cNvPr id="601" name="Google Shape;601;p28"/>
          <p:cNvSpPr txBox="1">
            <a:spLocks noGrp="1"/>
          </p:cNvSpPr>
          <p:nvPr>
            <p:ph type="ctrTitle"/>
          </p:nvPr>
        </p:nvSpPr>
        <p:spPr>
          <a:xfrm>
            <a:off x="1163650" y="2047575"/>
            <a:ext cx="4357200" cy="83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RED DE KOHONEN</a:t>
            </a:r>
            <a:endParaRPr/>
          </a:p>
        </p:txBody>
      </p:sp>
      <p:sp>
        <p:nvSpPr>
          <p:cNvPr id="602" name="Google Shape;602;p28"/>
          <p:cNvSpPr/>
          <p:nvPr/>
        </p:nvSpPr>
        <p:spPr>
          <a:xfrm>
            <a:off x="58590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8"/>
          <p:cNvSpPr txBox="1">
            <a:spLocks noGrp="1"/>
          </p:cNvSpPr>
          <p:nvPr>
            <p:ph type="title" idx="2"/>
          </p:nvPr>
        </p:nvSpPr>
        <p:spPr>
          <a:xfrm>
            <a:off x="59111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04" name="Google Shape;604;p28"/>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8"/>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6" name="Google Shape;606;p28"/>
          <p:cNvCxnSpPr>
            <a:stCxn id="602" idx="2"/>
          </p:cNvCxnSpPr>
          <p:nvPr/>
        </p:nvCxnSpPr>
        <p:spPr>
          <a:xfrm>
            <a:off x="64016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5"/>
        <p:cNvGrpSpPr/>
        <p:nvPr/>
      </p:nvGrpSpPr>
      <p:grpSpPr>
        <a:xfrm>
          <a:off x="0" y="0"/>
          <a:ext cx="0" cy="0"/>
          <a:chOff x="0" y="0"/>
          <a:chExt cx="0" cy="0"/>
        </a:xfrm>
      </p:grpSpPr>
      <p:pic>
        <p:nvPicPr>
          <p:cNvPr id="986" name="Google Shape;986;p6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29"/>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Gráfico</a:t>
            </a:r>
            <a:endParaRPr/>
          </a:p>
        </p:txBody>
      </p:sp>
      <p:pic>
        <p:nvPicPr>
          <p:cNvPr id="612" name="Google Shape;612;p29"/>
          <p:cNvPicPr preferRelativeResize="0"/>
          <p:nvPr/>
        </p:nvPicPr>
        <p:blipFill>
          <a:blip r:embed="rId3">
            <a:alphaModFix/>
          </a:blip>
          <a:stretch>
            <a:fillRect/>
          </a:stretch>
        </p:blipFill>
        <p:spPr>
          <a:xfrm>
            <a:off x="0" y="1101225"/>
            <a:ext cx="3032800" cy="2591897"/>
          </a:xfrm>
          <a:prstGeom prst="rect">
            <a:avLst/>
          </a:prstGeom>
          <a:noFill/>
          <a:ln>
            <a:noFill/>
          </a:ln>
        </p:spPr>
      </p:pic>
      <p:pic>
        <p:nvPicPr>
          <p:cNvPr id="613" name="Google Shape;613;p29"/>
          <p:cNvPicPr preferRelativeResize="0"/>
          <p:nvPr/>
        </p:nvPicPr>
        <p:blipFill>
          <a:blip r:embed="rId4">
            <a:alphaModFix/>
          </a:blip>
          <a:stretch>
            <a:fillRect/>
          </a:stretch>
        </p:blipFill>
        <p:spPr>
          <a:xfrm>
            <a:off x="3072075" y="1101225"/>
            <a:ext cx="2959688" cy="2552350"/>
          </a:xfrm>
          <a:prstGeom prst="rect">
            <a:avLst/>
          </a:prstGeom>
          <a:noFill/>
          <a:ln>
            <a:noFill/>
          </a:ln>
        </p:spPr>
      </p:pic>
      <p:pic>
        <p:nvPicPr>
          <p:cNvPr id="614" name="Google Shape;614;p29"/>
          <p:cNvPicPr preferRelativeResize="0"/>
          <p:nvPr/>
        </p:nvPicPr>
        <p:blipFill>
          <a:blip r:embed="rId5">
            <a:alphaModFix/>
          </a:blip>
          <a:stretch>
            <a:fillRect/>
          </a:stretch>
        </p:blipFill>
        <p:spPr>
          <a:xfrm>
            <a:off x="6071050" y="1101225"/>
            <a:ext cx="3032800" cy="2552361"/>
          </a:xfrm>
          <a:prstGeom prst="rect">
            <a:avLst/>
          </a:prstGeom>
          <a:noFill/>
          <a:ln>
            <a:noFill/>
          </a:ln>
        </p:spPr>
      </p:pic>
      <p:pic>
        <p:nvPicPr>
          <p:cNvPr id="615" name="Google Shape;615;p29"/>
          <p:cNvPicPr preferRelativeResize="0"/>
          <p:nvPr/>
        </p:nvPicPr>
        <p:blipFill rotWithShape="1">
          <a:blip r:embed="rId6">
            <a:alphaModFix/>
          </a:blip>
          <a:srcRect t="33710" b="35545"/>
          <a:stretch/>
        </p:blipFill>
        <p:spPr>
          <a:xfrm>
            <a:off x="2449400" y="4023100"/>
            <a:ext cx="3746650" cy="1157575"/>
          </a:xfrm>
          <a:prstGeom prst="rect">
            <a:avLst/>
          </a:prstGeom>
          <a:noFill/>
          <a:ln>
            <a:noFill/>
          </a:ln>
        </p:spPr>
      </p:pic>
      <p:sp>
        <p:nvSpPr>
          <p:cNvPr id="616" name="Google Shape;616;p29"/>
          <p:cNvSpPr txBox="1">
            <a:spLocks noGrp="1"/>
          </p:cNvSpPr>
          <p:nvPr>
            <p:ph type="subTitle" idx="1"/>
          </p:nvPr>
        </p:nvSpPr>
        <p:spPr>
          <a:xfrm>
            <a:off x="749950" y="377657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a:t>
            </a:r>
            <a:endParaRPr/>
          </a:p>
        </p:txBody>
      </p:sp>
      <p:sp>
        <p:nvSpPr>
          <p:cNvPr id="617" name="Google Shape;617;p29"/>
          <p:cNvSpPr txBox="1">
            <a:spLocks noGrp="1"/>
          </p:cNvSpPr>
          <p:nvPr>
            <p:ph type="subTitle" idx="1"/>
          </p:nvPr>
        </p:nvSpPr>
        <p:spPr>
          <a:xfrm>
            <a:off x="3920725" y="376532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2</a:t>
            </a:r>
            <a:endParaRPr/>
          </a:p>
        </p:txBody>
      </p:sp>
      <p:sp>
        <p:nvSpPr>
          <p:cNvPr id="618" name="Google Shape;618;p29"/>
          <p:cNvSpPr txBox="1">
            <a:spLocks noGrp="1"/>
          </p:cNvSpPr>
          <p:nvPr>
            <p:ph type="subTitle" idx="1"/>
          </p:nvPr>
        </p:nvSpPr>
        <p:spPr>
          <a:xfrm>
            <a:off x="6956250" y="376532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3</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30"/>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Gráfico</a:t>
            </a:r>
            <a:endParaRPr/>
          </a:p>
        </p:txBody>
      </p:sp>
      <p:pic>
        <p:nvPicPr>
          <p:cNvPr id="624" name="Google Shape;624;p30"/>
          <p:cNvPicPr preferRelativeResize="0"/>
          <p:nvPr/>
        </p:nvPicPr>
        <p:blipFill>
          <a:blip r:embed="rId3">
            <a:alphaModFix/>
          </a:blip>
          <a:stretch>
            <a:fillRect/>
          </a:stretch>
        </p:blipFill>
        <p:spPr>
          <a:xfrm>
            <a:off x="0" y="1101225"/>
            <a:ext cx="3032799" cy="2537897"/>
          </a:xfrm>
          <a:prstGeom prst="rect">
            <a:avLst/>
          </a:prstGeom>
          <a:noFill/>
          <a:ln>
            <a:noFill/>
          </a:ln>
        </p:spPr>
      </p:pic>
      <p:pic>
        <p:nvPicPr>
          <p:cNvPr id="625" name="Google Shape;625;p30"/>
          <p:cNvPicPr preferRelativeResize="0"/>
          <p:nvPr/>
        </p:nvPicPr>
        <p:blipFill>
          <a:blip r:embed="rId4">
            <a:alphaModFix/>
          </a:blip>
          <a:stretch>
            <a:fillRect/>
          </a:stretch>
        </p:blipFill>
        <p:spPr>
          <a:xfrm>
            <a:off x="3036444" y="1096600"/>
            <a:ext cx="3071119" cy="2561600"/>
          </a:xfrm>
          <a:prstGeom prst="rect">
            <a:avLst/>
          </a:prstGeom>
          <a:noFill/>
          <a:ln>
            <a:noFill/>
          </a:ln>
        </p:spPr>
      </p:pic>
      <p:pic>
        <p:nvPicPr>
          <p:cNvPr id="626" name="Google Shape;626;p30"/>
          <p:cNvPicPr preferRelativeResize="0"/>
          <p:nvPr/>
        </p:nvPicPr>
        <p:blipFill>
          <a:blip r:embed="rId5">
            <a:alphaModFix/>
          </a:blip>
          <a:stretch>
            <a:fillRect/>
          </a:stretch>
        </p:blipFill>
        <p:spPr>
          <a:xfrm>
            <a:off x="6111225" y="1096600"/>
            <a:ext cx="2856680" cy="2561600"/>
          </a:xfrm>
          <a:prstGeom prst="rect">
            <a:avLst/>
          </a:prstGeom>
          <a:noFill/>
          <a:ln>
            <a:noFill/>
          </a:ln>
        </p:spPr>
      </p:pic>
      <p:pic>
        <p:nvPicPr>
          <p:cNvPr id="627" name="Google Shape;627;p30"/>
          <p:cNvPicPr preferRelativeResize="0"/>
          <p:nvPr/>
        </p:nvPicPr>
        <p:blipFill rotWithShape="1">
          <a:blip r:embed="rId6">
            <a:alphaModFix/>
          </a:blip>
          <a:srcRect t="1592" b="67359"/>
          <a:stretch/>
        </p:blipFill>
        <p:spPr>
          <a:xfrm>
            <a:off x="2469500" y="3930220"/>
            <a:ext cx="3942874" cy="1230331"/>
          </a:xfrm>
          <a:prstGeom prst="rect">
            <a:avLst/>
          </a:prstGeom>
          <a:noFill/>
          <a:ln>
            <a:noFill/>
          </a:ln>
        </p:spPr>
      </p:pic>
      <p:sp>
        <p:nvSpPr>
          <p:cNvPr id="628" name="Google Shape;628;p30"/>
          <p:cNvSpPr txBox="1">
            <a:spLocks noGrp="1"/>
          </p:cNvSpPr>
          <p:nvPr>
            <p:ph type="subTitle" idx="1"/>
          </p:nvPr>
        </p:nvSpPr>
        <p:spPr>
          <a:xfrm>
            <a:off x="821525" y="375087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4</a:t>
            </a:r>
            <a:endParaRPr/>
          </a:p>
        </p:txBody>
      </p:sp>
      <p:sp>
        <p:nvSpPr>
          <p:cNvPr id="629" name="Google Shape;629;p30"/>
          <p:cNvSpPr txBox="1">
            <a:spLocks noGrp="1"/>
          </p:cNvSpPr>
          <p:nvPr>
            <p:ph type="subTitle" idx="1"/>
          </p:nvPr>
        </p:nvSpPr>
        <p:spPr>
          <a:xfrm>
            <a:off x="3905438" y="375087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5</a:t>
            </a:r>
            <a:endParaRPr/>
          </a:p>
        </p:txBody>
      </p:sp>
      <p:sp>
        <p:nvSpPr>
          <p:cNvPr id="630" name="Google Shape;630;p30"/>
          <p:cNvSpPr txBox="1">
            <a:spLocks noGrp="1"/>
          </p:cNvSpPr>
          <p:nvPr>
            <p:ph type="subTitle" idx="1"/>
          </p:nvPr>
        </p:nvSpPr>
        <p:spPr>
          <a:xfrm>
            <a:off x="6908350" y="375087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6</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31"/>
          <p:cNvSpPr txBox="1">
            <a:spLocks noGrp="1"/>
          </p:cNvSpPr>
          <p:nvPr>
            <p:ph type="ctrTitle" idx="8"/>
          </p:nvPr>
        </p:nvSpPr>
        <p:spPr>
          <a:xfrm>
            <a:off x="618825" y="411675"/>
            <a:ext cx="47277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Gráfico</a:t>
            </a:r>
            <a:endParaRPr/>
          </a:p>
        </p:txBody>
      </p:sp>
      <p:pic>
        <p:nvPicPr>
          <p:cNvPr id="636" name="Google Shape;636;p31"/>
          <p:cNvPicPr preferRelativeResize="0"/>
          <p:nvPr/>
        </p:nvPicPr>
        <p:blipFill>
          <a:blip r:embed="rId3">
            <a:alphaModFix/>
          </a:blip>
          <a:stretch>
            <a:fillRect/>
          </a:stretch>
        </p:blipFill>
        <p:spPr>
          <a:xfrm>
            <a:off x="94025" y="1101225"/>
            <a:ext cx="2800651" cy="2552350"/>
          </a:xfrm>
          <a:prstGeom prst="rect">
            <a:avLst/>
          </a:prstGeom>
          <a:noFill/>
          <a:ln>
            <a:noFill/>
          </a:ln>
        </p:spPr>
      </p:pic>
      <p:pic>
        <p:nvPicPr>
          <p:cNvPr id="637" name="Google Shape;637;p31"/>
          <p:cNvPicPr preferRelativeResize="0"/>
          <p:nvPr/>
        </p:nvPicPr>
        <p:blipFill>
          <a:blip r:embed="rId4">
            <a:alphaModFix/>
          </a:blip>
          <a:stretch>
            <a:fillRect/>
          </a:stretch>
        </p:blipFill>
        <p:spPr>
          <a:xfrm>
            <a:off x="2997675" y="1101225"/>
            <a:ext cx="2908607" cy="2552350"/>
          </a:xfrm>
          <a:prstGeom prst="rect">
            <a:avLst/>
          </a:prstGeom>
          <a:noFill/>
          <a:ln>
            <a:noFill/>
          </a:ln>
        </p:spPr>
      </p:pic>
      <p:pic>
        <p:nvPicPr>
          <p:cNvPr id="638" name="Google Shape;638;p31"/>
          <p:cNvPicPr preferRelativeResize="0"/>
          <p:nvPr/>
        </p:nvPicPr>
        <p:blipFill>
          <a:blip r:embed="rId5">
            <a:alphaModFix/>
          </a:blip>
          <a:stretch>
            <a:fillRect/>
          </a:stretch>
        </p:blipFill>
        <p:spPr>
          <a:xfrm>
            <a:off x="6009275" y="1101225"/>
            <a:ext cx="2908600" cy="2560019"/>
          </a:xfrm>
          <a:prstGeom prst="rect">
            <a:avLst/>
          </a:prstGeom>
          <a:noFill/>
          <a:ln>
            <a:noFill/>
          </a:ln>
        </p:spPr>
      </p:pic>
      <p:pic>
        <p:nvPicPr>
          <p:cNvPr id="639" name="Google Shape;639;p31"/>
          <p:cNvPicPr preferRelativeResize="0"/>
          <p:nvPr/>
        </p:nvPicPr>
        <p:blipFill rotWithShape="1">
          <a:blip r:embed="rId6">
            <a:alphaModFix/>
          </a:blip>
          <a:srcRect t="66442" b="3273"/>
          <a:stretch/>
        </p:blipFill>
        <p:spPr>
          <a:xfrm>
            <a:off x="2469497" y="4015689"/>
            <a:ext cx="3844576" cy="1170111"/>
          </a:xfrm>
          <a:prstGeom prst="rect">
            <a:avLst/>
          </a:prstGeom>
          <a:noFill/>
          <a:ln>
            <a:noFill/>
          </a:ln>
        </p:spPr>
      </p:pic>
      <p:sp>
        <p:nvSpPr>
          <p:cNvPr id="640" name="Google Shape;640;p31"/>
          <p:cNvSpPr txBox="1">
            <a:spLocks noGrp="1"/>
          </p:cNvSpPr>
          <p:nvPr>
            <p:ph type="subTitle" idx="1"/>
          </p:nvPr>
        </p:nvSpPr>
        <p:spPr>
          <a:xfrm>
            <a:off x="863150" y="3765325"/>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7</a:t>
            </a:r>
            <a:endParaRPr/>
          </a:p>
        </p:txBody>
      </p:sp>
      <p:sp>
        <p:nvSpPr>
          <p:cNvPr id="641" name="Google Shape;641;p31"/>
          <p:cNvSpPr txBox="1">
            <a:spLocks noGrp="1"/>
          </p:cNvSpPr>
          <p:nvPr>
            <p:ph type="subTitle" idx="1"/>
          </p:nvPr>
        </p:nvSpPr>
        <p:spPr>
          <a:xfrm>
            <a:off x="3847763" y="373520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8</a:t>
            </a:r>
            <a:endParaRPr/>
          </a:p>
        </p:txBody>
      </p:sp>
      <p:sp>
        <p:nvSpPr>
          <p:cNvPr id="642" name="Google Shape;642;p31"/>
          <p:cNvSpPr txBox="1">
            <a:spLocks noGrp="1"/>
          </p:cNvSpPr>
          <p:nvPr>
            <p:ph type="subTitle" idx="1"/>
          </p:nvPr>
        </p:nvSpPr>
        <p:spPr>
          <a:xfrm>
            <a:off x="6881900" y="373520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9</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32"/>
          <p:cNvSpPr txBox="1">
            <a:spLocks noGrp="1"/>
          </p:cNvSpPr>
          <p:nvPr>
            <p:ph type="ctrTitle" idx="8"/>
          </p:nvPr>
        </p:nvSpPr>
        <p:spPr>
          <a:xfrm>
            <a:off x="161625" y="1097475"/>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 = 2</a:t>
            </a:r>
            <a:endParaRPr/>
          </a:p>
        </p:txBody>
      </p:sp>
      <p:pic>
        <p:nvPicPr>
          <p:cNvPr id="648" name="Google Shape;648;p32"/>
          <p:cNvPicPr preferRelativeResize="0"/>
          <p:nvPr/>
        </p:nvPicPr>
        <p:blipFill>
          <a:blip r:embed="rId3">
            <a:alphaModFix/>
          </a:blip>
          <a:stretch>
            <a:fillRect/>
          </a:stretch>
        </p:blipFill>
        <p:spPr>
          <a:xfrm>
            <a:off x="3202126" y="-2"/>
            <a:ext cx="5941874" cy="5143501"/>
          </a:xfrm>
          <a:prstGeom prst="rect">
            <a:avLst/>
          </a:prstGeom>
          <a:noFill/>
          <a:ln>
            <a:noFill/>
          </a:ln>
        </p:spPr>
      </p:pic>
      <p:sp>
        <p:nvSpPr>
          <p:cNvPr id="649" name="Google Shape;649;p32"/>
          <p:cNvSpPr txBox="1">
            <a:spLocks noGrp="1"/>
          </p:cNvSpPr>
          <p:nvPr>
            <p:ph type="ctrTitle" idx="8"/>
          </p:nvPr>
        </p:nvSpPr>
        <p:spPr>
          <a:xfrm>
            <a:off x="155325" y="520300"/>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Agrupación de </a:t>
            </a:r>
            <a:endParaRPr/>
          </a:p>
          <a:p>
            <a:pPr marL="0" lvl="0" indent="0" algn="l" rtl="0">
              <a:spcBef>
                <a:spcPts val="0"/>
              </a:spcBef>
              <a:spcAft>
                <a:spcPts val="0"/>
              </a:spcAft>
              <a:buNone/>
            </a:pPr>
            <a:r>
              <a:rPr lang="en"/>
              <a:t>los Paises</a:t>
            </a:r>
            <a:endParaRPr/>
          </a:p>
        </p:txBody>
      </p:sp>
      <p:pic>
        <p:nvPicPr>
          <p:cNvPr id="650" name="Google Shape;650;p32"/>
          <p:cNvPicPr preferRelativeResize="0"/>
          <p:nvPr/>
        </p:nvPicPr>
        <p:blipFill rotWithShape="1">
          <a:blip r:embed="rId4">
            <a:alphaModFix/>
          </a:blip>
          <a:srcRect l="65047" t="3166" r="3134" b="68431"/>
          <a:stretch/>
        </p:blipFill>
        <p:spPr>
          <a:xfrm>
            <a:off x="1206325" y="3693125"/>
            <a:ext cx="1385776" cy="1243151"/>
          </a:xfrm>
          <a:prstGeom prst="rect">
            <a:avLst/>
          </a:prstGeom>
          <a:noFill/>
          <a:ln>
            <a:noFill/>
          </a:ln>
        </p:spPr>
      </p:pic>
      <p:sp>
        <p:nvSpPr>
          <p:cNvPr id="651" name="Google Shape;651;p32"/>
          <p:cNvSpPr txBox="1">
            <a:spLocks noGrp="1"/>
          </p:cNvSpPr>
          <p:nvPr>
            <p:ph type="subTitle" idx="1"/>
          </p:nvPr>
        </p:nvSpPr>
        <p:spPr>
          <a:xfrm rot="-5400000">
            <a:off x="2360775" y="430740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Google Shape;656;p33"/>
          <p:cNvPicPr preferRelativeResize="0"/>
          <p:nvPr/>
        </p:nvPicPr>
        <p:blipFill rotWithShape="1">
          <a:blip r:embed="rId3">
            <a:alphaModFix/>
          </a:blip>
          <a:srcRect l="-870" r="870"/>
          <a:stretch/>
        </p:blipFill>
        <p:spPr>
          <a:xfrm>
            <a:off x="0" y="0"/>
            <a:ext cx="5946966" cy="5143499"/>
          </a:xfrm>
          <a:prstGeom prst="rect">
            <a:avLst/>
          </a:prstGeom>
          <a:noFill/>
          <a:ln>
            <a:noFill/>
          </a:ln>
        </p:spPr>
      </p:pic>
      <p:sp>
        <p:nvSpPr>
          <p:cNvPr id="657" name="Google Shape;657;p33"/>
          <p:cNvSpPr txBox="1">
            <a:spLocks noGrp="1"/>
          </p:cNvSpPr>
          <p:nvPr>
            <p:ph type="ctrTitle" idx="8"/>
          </p:nvPr>
        </p:nvSpPr>
        <p:spPr>
          <a:xfrm>
            <a:off x="6257625" y="1097475"/>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 = 3</a:t>
            </a:r>
            <a:endParaRPr/>
          </a:p>
        </p:txBody>
      </p:sp>
      <p:sp>
        <p:nvSpPr>
          <p:cNvPr id="658" name="Google Shape;658;p33"/>
          <p:cNvSpPr txBox="1">
            <a:spLocks noGrp="1"/>
          </p:cNvSpPr>
          <p:nvPr>
            <p:ph type="ctrTitle" idx="8"/>
          </p:nvPr>
        </p:nvSpPr>
        <p:spPr>
          <a:xfrm>
            <a:off x="6251325" y="520300"/>
            <a:ext cx="29706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Agrupación de </a:t>
            </a:r>
            <a:endParaRPr/>
          </a:p>
          <a:p>
            <a:pPr marL="0" lvl="0" indent="0" algn="l" rtl="0">
              <a:spcBef>
                <a:spcPts val="0"/>
              </a:spcBef>
              <a:spcAft>
                <a:spcPts val="0"/>
              </a:spcAft>
              <a:buNone/>
            </a:pPr>
            <a:r>
              <a:rPr lang="en"/>
              <a:t>los Paises</a:t>
            </a:r>
            <a:endParaRPr/>
          </a:p>
        </p:txBody>
      </p:sp>
      <p:pic>
        <p:nvPicPr>
          <p:cNvPr id="659" name="Google Shape;659;p33"/>
          <p:cNvPicPr preferRelativeResize="0"/>
          <p:nvPr/>
        </p:nvPicPr>
        <p:blipFill rotWithShape="1">
          <a:blip r:embed="rId4">
            <a:alphaModFix/>
          </a:blip>
          <a:srcRect l="2367" t="33100" r="65506" b="35545"/>
          <a:stretch/>
        </p:blipFill>
        <p:spPr>
          <a:xfrm>
            <a:off x="7549000" y="3644575"/>
            <a:ext cx="1324476" cy="1299125"/>
          </a:xfrm>
          <a:prstGeom prst="rect">
            <a:avLst/>
          </a:prstGeom>
          <a:noFill/>
          <a:ln>
            <a:noFill/>
          </a:ln>
        </p:spPr>
      </p:pic>
      <p:sp>
        <p:nvSpPr>
          <p:cNvPr id="660" name="Google Shape;660;p33"/>
          <p:cNvSpPr txBox="1">
            <a:spLocks noGrp="1"/>
          </p:cNvSpPr>
          <p:nvPr>
            <p:ph type="subTitle" idx="1"/>
          </p:nvPr>
        </p:nvSpPr>
        <p:spPr>
          <a:xfrm rot="5400000">
            <a:off x="5538525" y="4314800"/>
            <a:ext cx="1262400" cy="28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Gráfico 11</a:t>
            </a:r>
            <a:endParaRPr/>
          </a:p>
        </p:txBody>
      </p:sp>
    </p:spTree>
  </p:cSld>
  <p:clrMapOvr>
    <a:masterClrMapping/>
  </p:clrMapOvr>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621</Words>
  <Application>Microsoft Office PowerPoint</Application>
  <PresentationFormat>Presentación en pantalla (16:9)</PresentationFormat>
  <Paragraphs>182</Paragraphs>
  <Slides>40</Slides>
  <Notes>40</Notes>
  <HiddenSlides>0</HiddenSlides>
  <MMClips>0</MMClips>
  <ScaleCrop>false</ScaleCrop>
  <HeadingPairs>
    <vt:vector size="6" baseType="variant">
      <vt:variant>
        <vt:lpstr>Fuentes usadas</vt:lpstr>
      </vt:variant>
      <vt:variant>
        <vt:i4>11</vt:i4>
      </vt:variant>
      <vt:variant>
        <vt:lpstr>Tema</vt:lpstr>
      </vt:variant>
      <vt:variant>
        <vt:i4>2</vt:i4>
      </vt:variant>
      <vt:variant>
        <vt:lpstr>Títulos de diapositiva</vt:lpstr>
      </vt:variant>
      <vt:variant>
        <vt:i4>40</vt:i4>
      </vt:variant>
    </vt:vector>
  </HeadingPairs>
  <TitlesOfParts>
    <vt:vector size="53" baseType="lpstr">
      <vt:lpstr>Bebas Neue</vt:lpstr>
      <vt:lpstr>Proxima Nova</vt:lpstr>
      <vt:lpstr>Fira Sans Condensed Medium</vt:lpstr>
      <vt:lpstr>Proxima Nova Semibold</vt:lpstr>
      <vt:lpstr>Arial</vt:lpstr>
      <vt:lpstr>Nunito Light</vt:lpstr>
      <vt:lpstr>Livvic Light</vt:lpstr>
      <vt:lpstr>Maven Pro</vt:lpstr>
      <vt:lpstr>Advent Pro SemiBold</vt:lpstr>
      <vt:lpstr>Share Tech</vt:lpstr>
      <vt:lpstr>Fira Sans Extra Condensed Medium</vt:lpstr>
      <vt:lpstr>Data Science Consulting by Slidesgo</vt:lpstr>
      <vt:lpstr>Slidesgo Final Pages</vt:lpstr>
      <vt:lpstr>APRENDIZAJE NO SUPERVISADO</vt:lpstr>
      <vt:lpstr>HOPFIELD</vt:lpstr>
      <vt:lpstr>PRIMER EJERCICIO</vt:lpstr>
      <vt:lpstr>RED DE KOHONEN</vt:lpstr>
      <vt:lpstr>Gráfico</vt:lpstr>
      <vt:lpstr>Gráfico</vt:lpstr>
      <vt:lpstr>Gráfico</vt:lpstr>
      <vt:lpstr>K = 2</vt:lpstr>
      <vt:lpstr>K = 3</vt:lpstr>
      <vt:lpstr> </vt:lpstr>
      <vt:lpstr>K = 5</vt:lpstr>
      <vt:lpstr>K = 7</vt:lpstr>
      <vt:lpstr>K = 2 100 Iterations</vt:lpstr>
      <vt:lpstr>K = 3 100 Iterations</vt:lpstr>
      <vt:lpstr>K = 5 100 Iterations</vt:lpstr>
      <vt:lpstr>REGLA DE OJA</vt:lpstr>
      <vt:lpstr>1ra Componente (46.1%)</vt:lpstr>
      <vt:lpstr>Interpretación</vt:lpstr>
      <vt:lpstr>Presentación de PowerPoint</vt:lpstr>
      <vt:lpstr>Presentación de PowerPoint</vt:lpstr>
      <vt:lpstr>SEGUNDO EJERCICIO</vt:lpstr>
      <vt:lpstr>HOPFIELD</vt:lpstr>
      <vt:lpstr>Iteraciones</vt:lpstr>
      <vt:lpstr>Letras que usamos</vt:lpstr>
      <vt:lpstr>Resultados con la letra J</vt:lpstr>
      <vt:lpstr>Resultados con la letra H</vt:lpstr>
      <vt:lpstr>Resultados con la letra O</vt:lpstr>
      <vt:lpstr>Resultados con la letra M</vt:lpstr>
      <vt:lpstr>Letras muy ortogonales entre sí</vt:lpstr>
      <vt:lpstr>Resultados con la letra A</vt:lpstr>
      <vt:lpstr>Resultados con la letra R</vt:lpstr>
      <vt:lpstr>Resultados con la letra J</vt:lpstr>
      <vt:lpstr>Resultados con la letra L</vt:lpstr>
      <vt:lpstr>Conclusiones</vt:lpstr>
      <vt:lpstr>Países “similares”</vt:lpstr>
      <vt:lpstr>¿Que tamaño usar?</vt:lpstr>
      <vt:lpstr>Irregularidades en las posiciones</vt:lpstr>
      <vt:lpstr>¿Qué letras usar?   </vt:lpstr>
      <vt:lpstr>¡Gracias Totales!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NO SUPERVISADO</dc:title>
  <cp:lastModifiedBy>Matias Baiges</cp:lastModifiedBy>
  <cp:revision>1</cp:revision>
  <dcterms:modified xsi:type="dcterms:W3CDTF">2021-05-19T18:28:06Z</dcterms:modified>
</cp:coreProperties>
</file>